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60" r:id="rId2"/>
    <p:sldId id="893" r:id="rId3"/>
    <p:sldId id="292" r:id="rId4"/>
    <p:sldId id="742" r:id="rId5"/>
    <p:sldId id="792" r:id="rId6"/>
    <p:sldId id="827" r:id="rId7"/>
    <p:sldId id="354" r:id="rId8"/>
    <p:sldId id="877" r:id="rId9"/>
    <p:sldId id="355" r:id="rId10"/>
    <p:sldId id="269" r:id="rId11"/>
    <p:sldId id="270" r:id="rId12"/>
    <p:sldId id="257" r:id="rId13"/>
    <p:sldId id="258" r:id="rId14"/>
    <p:sldId id="259" r:id="rId15"/>
    <p:sldId id="895" r:id="rId16"/>
    <p:sldId id="261" r:id="rId17"/>
    <p:sldId id="262" r:id="rId18"/>
    <p:sldId id="263" r:id="rId19"/>
    <p:sldId id="264" r:id="rId20"/>
    <p:sldId id="265" r:id="rId21"/>
    <p:sldId id="266" r:id="rId22"/>
    <p:sldId id="267" r:id="rId23"/>
    <p:sldId id="268" r:id="rId24"/>
    <p:sldId id="896" r:id="rId25"/>
    <p:sldId id="832" r:id="rId26"/>
    <p:sldId id="836" r:id="rId27"/>
    <p:sldId id="818" r:id="rId28"/>
    <p:sldId id="695" r:id="rId29"/>
    <p:sldId id="696" r:id="rId30"/>
    <p:sldId id="697" r:id="rId31"/>
    <p:sldId id="287" r:id="rId32"/>
    <p:sldId id="835" r:id="rId33"/>
    <p:sldId id="837" r:id="rId34"/>
    <p:sldId id="894" r:id="rId35"/>
    <p:sldId id="776" r:id="rId36"/>
    <p:sldId id="890" r:id="rId37"/>
    <p:sldId id="889" r:id="rId38"/>
    <p:sldId id="897" r:id="rId39"/>
    <p:sldId id="822" r:id="rId40"/>
    <p:sldId id="408" r:id="rId41"/>
    <p:sldId id="891" r:id="rId42"/>
    <p:sldId id="892" r:id="rId43"/>
    <p:sldId id="285" r:id="rId44"/>
    <p:sldId id="379" r:id="rId45"/>
    <p:sldId id="286" r:id="rId4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rebuchet MS" pitchFamily="34" charset="0"/>
        <a:ea typeface="+mn-ea"/>
        <a:cs typeface="Arial" charset="0"/>
      </a:defRPr>
    </a:lvl1pPr>
    <a:lvl2pPr marL="457200" algn="l" rtl="0" fontAlgn="base">
      <a:spcBef>
        <a:spcPct val="0"/>
      </a:spcBef>
      <a:spcAft>
        <a:spcPct val="0"/>
      </a:spcAft>
      <a:defRPr kern="1200">
        <a:solidFill>
          <a:schemeClr val="tx1"/>
        </a:solidFill>
        <a:latin typeface="Trebuchet MS" pitchFamily="34" charset="0"/>
        <a:ea typeface="+mn-ea"/>
        <a:cs typeface="Arial" charset="0"/>
      </a:defRPr>
    </a:lvl2pPr>
    <a:lvl3pPr marL="914400" algn="l" rtl="0" fontAlgn="base">
      <a:spcBef>
        <a:spcPct val="0"/>
      </a:spcBef>
      <a:spcAft>
        <a:spcPct val="0"/>
      </a:spcAft>
      <a:defRPr kern="1200">
        <a:solidFill>
          <a:schemeClr val="tx1"/>
        </a:solidFill>
        <a:latin typeface="Trebuchet MS" pitchFamily="34" charset="0"/>
        <a:ea typeface="+mn-ea"/>
        <a:cs typeface="Arial" charset="0"/>
      </a:defRPr>
    </a:lvl3pPr>
    <a:lvl4pPr marL="1371600" algn="l" rtl="0" fontAlgn="base">
      <a:spcBef>
        <a:spcPct val="0"/>
      </a:spcBef>
      <a:spcAft>
        <a:spcPct val="0"/>
      </a:spcAft>
      <a:defRPr kern="1200">
        <a:solidFill>
          <a:schemeClr val="tx1"/>
        </a:solidFill>
        <a:latin typeface="Trebuchet MS" pitchFamily="34" charset="0"/>
        <a:ea typeface="+mn-ea"/>
        <a:cs typeface="Arial" charset="0"/>
      </a:defRPr>
    </a:lvl4pPr>
    <a:lvl5pPr marL="1828800" algn="l" rtl="0" fontAlgn="base">
      <a:spcBef>
        <a:spcPct val="0"/>
      </a:spcBef>
      <a:spcAft>
        <a:spcPct val="0"/>
      </a:spcAft>
      <a:defRPr kern="1200">
        <a:solidFill>
          <a:schemeClr val="tx1"/>
        </a:solidFill>
        <a:latin typeface="Trebuchet MS" pitchFamily="34" charset="0"/>
        <a:ea typeface="+mn-ea"/>
        <a:cs typeface="Arial" charset="0"/>
      </a:defRPr>
    </a:lvl5pPr>
    <a:lvl6pPr marL="2286000" algn="l" defTabSz="914400" rtl="0" eaLnBrk="1" latinLnBrk="0" hangingPunct="1">
      <a:defRPr kern="1200">
        <a:solidFill>
          <a:schemeClr val="tx1"/>
        </a:solidFill>
        <a:latin typeface="Trebuchet MS" pitchFamily="34" charset="0"/>
        <a:ea typeface="+mn-ea"/>
        <a:cs typeface="Arial" charset="0"/>
      </a:defRPr>
    </a:lvl6pPr>
    <a:lvl7pPr marL="2743200" algn="l" defTabSz="914400" rtl="0" eaLnBrk="1" latinLnBrk="0" hangingPunct="1">
      <a:defRPr kern="1200">
        <a:solidFill>
          <a:schemeClr val="tx1"/>
        </a:solidFill>
        <a:latin typeface="Trebuchet MS" pitchFamily="34" charset="0"/>
        <a:ea typeface="+mn-ea"/>
        <a:cs typeface="Arial" charset="0"/>
      </a:defRPr>
    </a:lvl7pPr>
    <a:lvl8pPr marL="3200400" algn="l" defTabSz="914400" rtl="0" eaLnBrk="1" latinLnBrk="0" hangingPunct="1">
      <a:defRPr kern="1200">
        <a:solidFill>
          <a:schemeClr val="tx1"/>
        </a:solidFill>
        <a:latin typeface="Trebuchet MS" pitchFamily="34" charset="0"/>
        <a:ea typeface="+mn-ea"/>
        <a:cs typeface="Arial" charset="0"/>
      </a:defRPr>
    </a:lvl8pPr>
    <a:lvl9pPr marL="3657600" algn="l" defTabSz="914400" rtl="0" eaLnBrk="1" latinLnBrk="0" hangingPunct="1">
      <a:defRPr kern="1200">
        <a:solidFill>
          <a:schemeClr val="tx1"/>
        </a:solidFill>
        <a:latin typeface="Trebuchet MS" pitchFamily="34"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DCCC"/>
    <a:srgbClr val="F9F9F9"/>
    <a:srgbClr val="F6F6F6"/>
    <a:srgbClr val="EFDFCF"/>
    <a:srgbClr val="F5F8E8"/>
    <a:srgbClr val="18426C"/>
    <a:srgbClr val="008000"/>
    <a:srgbClr val="006699"/>
    <a:srgbClr val="003300"/>
    <a:srgbClr val="6666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745" autoAdjust="0"/>
    <p:restoredTop sz="86911" autoAdjust="0"/>
  </p:normalViewPr>
  <p:slideViewPr>
    <p:cSldViewPr>
      <p:cViewPr varScale="1">
        <p:scale>
          <a:sx n="64" d="100"/>
          <a:sy n="64" d="100"/>
        </p:scale>
        <p:origin x="-474" y="-108"/>
      </p:cViewPr>
      <p:guideLst>
        <p:guide orient="horz" pos="2160"/>
        <p:guide pos="2880"/>
      </p:guideLst>
    </p:cSldViewPr>
  </p:slideViewPr>
  <p:outlineViewPr>
    <p:cViewPr>
      <p:scale>
        <a:sx n="33" d="100"/>
        <a:sy n="33" d="100"/>
      </p:scale>
      <p:origin x="0" y="1128"/>
    </p:cViewPr>
  </p:outlineViewPr>
  <p:notesTextViewPr>
    <p:cViewPr>
      <p:scale>
        <a:sx n="1" d="1"/>
        <a:sy n="1" d="1"/>
      </p:scale>
      <p:origin x="0" y="0"/>
    </p:cViewPr>
  </p:notesTextViewPr>
  <p:sorterViewPr>
    <p:cViewPr>
      <p:scale>
        <a:sx n="140" d="100"/>
        <a:sy n="140" d="100"/>
      </p:scale>
      <p:origin x="0" y="-5384"/>
    </p:cViewPr>
  </p:sorterViewPr>
  <p:notesViewPr>
    <p:cSldViewPr>
      <p:cViewPr varScale="1">
        <p:scale>
          <a:sx n="88" d="100"/>
          <a:sy n="88" d="100"/>
        </p:scale>
        <p:origin x="-3870" y="-12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B702035-6BBE-4AE4-ACD7-4AA11C486CBC}" type="datetimeFigureOut">
              <a:rPr lang="en-US"/>
              <a:pPr>
                <a:defRPr/>
              </a:pPr>
              <a:t>10/13/2019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D41AD9C-BA34-4875-985E-1894E63FE215}" type="slidenum">
              <a:rPr lang="en-US"/>
              <a:pPr>
                <a:defRPr/>
              </a:pPr>
              <a:t>‹#›</a:t>
            </a:fld>
            <a:endParaRPr lang="en-US" dirty="0"/>
          </a:p>
        </p:txBody>
      </p:sp>
    </p:spTree>
    <p:extLst>
      <p:ext uri="{BB962C8B-B14F-4D97-AF65-F5344CB8AC3E}">
        <p14:creationId xmlns:p14="http://schemas.microsoft.com/office/powerpoint/2010/main" xmlns="" val="19733881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4035"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t>Display at the start of Service through the</a:t>
            </a:r>
            <a:r>
              <a:rPr lang="is-IS" altLang="en-US" baseline="0" dirty="0"/>
              <a:t> announcements. </a:t>
            </a:r>
            <a:endParaRPr lang="en-US" altLang="en-US" dirty="0"/>
          </a:p>
          <a:p>
            <a:endParaRPr lang="en-US" altLang="en-US" dirty="0"/>
          </a:p>
        </p:txBody>
      </p:sp>
      <p:sp>
        <p:nvSpPr>
          <p:cNvPr id="4" name="Slide Number Placeholder 3"/>
          <p:cNvSpPr>
            <a:spLocks noGrp="1"/>
          </p:cNvSpPr>
          <p:nvPr>
            <p:ph type="sldNum" sz="quarter" idx="5"/>
          </p:nvPr>
        </p:nvSpPr>
        <p:spPr/>
        <p:txBody>
          <a:bodyPr/>
          <a:lstStyle/>
          <a:p>
            <a:pPr>
              <a:defRPr/>
            </a:pPr>
            <a:fld id="{6F73DC11-EBAF-45A0-9D0E-EC3E157A3B75}"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6323"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t>Display during Congregational Covenant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0"/>
            <a:ext cx="5486400" cy="4114800"/>
          </a:xfrm>
          <a:prstGeom prst="rect">
            <a:avLst/>
          </a:prstGeom>
        </p:spPr>
        <p:txBody>
          <a:bodyPr/>
          <a:lstStyle/>
          <a:p>
            <a:r>
              <a:rPr lang="en-US" dirty="0"/>
              <a:t>Display during Greeting the Holy in Our Midst</a:t>
            </a:r>
          </a:p>
        </p:txBody>
      </p:sp>
      <p:sp>
        <p:nvSpPr>
          <p:cNvPr id="4" name="Slide Number Placeholder 3"/>
          <p:cNvSpPr>
            <a:spLocks noGrp="1"/>
          </p:cNvSpPr>
          <p:nvPr>
            <p:ph type="sldNum" sz="quarter" idx="10"/>
          </p:nvPr>
        </p:nvSpPr>
        <p:spPr/>
        <p:txBody>
          <a:bodyPr/>
          <a:lstStyle/>
          <a:p>
            <a:pPr>
              <a:defRPr/>
            </a:pPr>
            <a:fld id="{CD41AD9C-BA34-4875-985E-1894E63FE215}" type="slidenum">
              <a:rPr lang="en-US" smtClean="0"/>
              <a:pPr>
                <a:defRPr/>
              </a:pPr>
              <a:t>11</a:t>
            </a:fld>
            <a:endParaRPr lang="en-US" dirty="0"/>
          </a:p>
        </p:txBody>
      </p:sp>
    </p:spTree>
    <p:extLst>
      <p:ext uri="{BB962C8B-B14F-4D97-AF65-F5344CB8AC3E}">
        <p14:creationId xmlns:p14="http://schemas.microsoft.com/office/powerpoint/2010/main" xmlns="" val="12832127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xmlns="" id="{A19A853D-4D36-4367-B0B2-637B7B8AEA99}"/>
              </a:ext>
            </a:extLst>
          </p:cNvPr>
          <p:cNvSpPr>
            <a:spLocks noGrp="1" noChangeArrowheads="1"/>
          </p:cNvSpPr>
          <p:nvPr>
            <p:ph type="sldNum" sz="quarter" idx="5"/>
          </p:nvPr>
        </p:nvSpPr>
        <p:spPr>
          <a:ln/>
        </p:spPr>
        <p:txBody>
          <a:bodyPr/>
          <a:lstStyle/>
          <a:p>
            <a:fld id="{DE49AD24-399F-4848-8D45-7AD4BAB52BB5}" type="slidenum">
              <a:rPr lang="en-US" altLang="en-US"/>
              <a:pPr/>
              <a:t>12</a:t>
            </a:fld>
            <a:endParaRPr lang="en-US" altLang="en-US"/>
          </a:p>
        </p:txBody>
      </p:sp>
      <p:sp>
        <p:nvSpPr>
          <p:cNvPr id="5122" name="Rectangle 2">
            <a:extLst>
              <a:ext uri="{FF2B5EF4-FFF2-40B4-BE49-F238E27FC236}">
                <a16:creationId xmlns:a16="http://schemas.microsoft.com/office/drawing/2014/main" xmlns="" id="{03564782-2106-44F5-87E8-33297B311D6A}"/>
              </a:ext>
            </a:extLst>
          </p:cNvPr>
          <p:cNvSpPr>
            <a:spLocks noGrp="1" noRot="1" noChangeAspect="1" noChangeArrowheads="1" noTextEdit="1"/>
          </p:cNvSpPr>
          <p:nvPr>
            <p:ph type="sldImg"/>
          </p:nvPr>
        </p:nvSpPr>
        <p:spPr>
          <a:ln/>
        </p:spPr>
      </p:sp>
      <p:sp>
        <p:nvSpPr>
          <p:cNvPr id="5123" name="Rectangle 3">
            <a:extLst>
              <a:ext uri="{FF2B5EF4-FFF2-40B4-BE49-F238E27FC236}">
                <a16:creationId xmlns:a16="http://schemas.microsoft.com/office/drawing/2014/main" xmlns="" id="{EB21BF1E-5991-44CC-91F2-A63BBCFC5CD2}"/>
              </a:ext>
            </a:extLst>
          </p:cNvPr>
          <p:cNvSpPr>
            <a:spLocks noGrp="1" noChangeArrowheads="1"/>
          </p:cNvSpPr>
          <p:nvPr>
            <p:ph type="body" idx="1"/>
          </p:nvPr>
        </p:nvSpPr>
        <p:spPr/>
        <p:txBody>
          <a:bodyPr/>
          <a:lstStyle/>
          <a:p>
            <a:r>
              <a:rPr lang="en-US" altLang="en-US"/>
              <a:t>Introduction only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xmlns="" id="{3A57D5DA-AC93-4FC3-AD1F-D7F9BAF83D6A}"/>
              </a:ext>
            </a:extLst>
          </p:cNvPr>
          <p:cNvSpPr>
            <a:spLocks noGrp="1" noChangeArrowheads="1"/>
          </p:cNvSpPr>
          <p:nvPr>
            <p:ph type="sldNum" sz="quarter" idx="5"/>
          </p:nvPr>
        </p:nvSpPr>
        <p:spPr>
          <a:ln/>
        </p:spPr>
        <p:txBody>
          <a:bodyPr/>
          <a:lstStyle/>
          <a:p>
            <a:fld id="{ABA8FBA2-F6DA-4BD0-8EAA-2894B795321B}" type="slidenum">
              <a:rPr lang="en-US" altLang="en-US"/>
              <a:pPr/>
              <a:t>13</a:t>
            </a:fld>
            <a:endParaRPr lang="en-US" altLang="en-US"/>
          </a:p>
        </p:txBody>
      </p:sp>
      <p:sp>
        <p:nvSpPr>
          <p:cNvPr id="7170" name="Rectangle 2">
            <a:extLst>
              <a:ext uri="{FF2B5EF4-FFF2-40B4-BE49-F238E27FC236}">
                <a16:creationId xmlns:a16="http://schemas.microsoft.com/office/drawing/2014/main" xmlns="" id="{5C9462EF-EDF6-4913-909C-8837A8277529}"/>
              </a:ext>
            </a:extLst>
          </p:cNvPr>
          <p:cNvSpPr>
            <a:spLocks noGrp="1" noRot="1" noChangeAspect="1" noChangeArrowheads="1" noTextEdit="1"/>
          </p:cNvSpPr>
          <p:nvPr>
            <p:ph type="sldImg"/>
          </p:nvPr>
        </p:nvSpPr>
        <p:spPr>
          <a:ln/>
        </p:spPr>
      </p:sp>
      <p:sp>
        <p:nvSpPr>
          <p:cNvPr id="7171" name="Rectangle 3">
            <a:extLst>
              <a:ext uri="{FF2B5EF4-FFF2-40B4-BE49-F238E27FC236}">
                <a16:creationId xmlns:a16="http://schemas.microsoft.com/office/drawing/2014/main" xmlns="" id="{4ADA951A-01F5-457C-9406-CC6208471D07}"/>
              </a:ext>
            </a:extLst>
          </p:cNvPr>
          <p:cNvSpPr>
            <a:spLocks noGrp="1" noChangeArrowheads="1"/>
          </p:cNvSpPr>
          <p:nvPr>
            <p:ph type="body" idx="1"/>
          </p:nvPr>
        </p:nvSpPr>
        <p:spPr/>
        <p:txBody>
          <a:bodyPr/>
          <a:lstStyle/>
          <a:p>
            <a:r>
              <a:rPr lang="en-US" altLang="en-US"/>
              <a:t>cue to advance: “…all were loyal subjects of their beloved King Christian.”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xmlns="" id="{957A5C34-E917-4E3F-AD11-8132D7A077FB}"/>
              </a:ext>
            </a:extLst>
          </p:cNvPr>
          <p:cNvSpPr>
            <a:spLocks noGrp="1" noChangeArrowheads="1"/>
          </p:cNvSpPr>
          <p:nvPr>
            <p:ph type="sldNum" sz="quarter" idx="5"/>
          </p:nvPr>
        </p:nvSpPr>
        <p:spPr>
          <a:ln/>
        </p:spPr>
        <p:txBody>
          <a:bodyPr/>
          <a:lstStyle/>
          <a:p>
            <a:fld id="{E23ACBAB-DF95-4A1F-9007-72ACB2C32AC2}" type="slidenum">
              <a:rPr lang="en-US" altLang="en-US"/>
              <a:pPr/>
              <a:t>14</a:t>
            </a:fld>
            <a:endParaRPr lang="en-US" altLang="en-US"/>
          </a:p>
        </p:txBody>
      </p:sp>
      <p:sp>
        <p:nvSpPr>
          <p:cNvPr id="9218" name="Rectangle 2">
            <a:extLst>
              <a:ext uri="{FF2B5EF4-FFF2-40B4-BE49-F238E27FC236}">
                <a16:creationId xmlns:a16="http://schemas.microsoft.com/office/drawing/2014/main" xmlns="" id="{D7D08211-3915-414F-8762-F0BB96CFDF08}"/>
              </a:ext>
            </a:extLst>
          </p:cNvPr>
          <p:cNvSpPr>
            <a:spLocks noGrp="1" noRot="1" noChangeAspect="1" noChangeArrowheads="1" noTextEdit="1"/>
          </p:cNvSpPr>
          <p:nvPr>
            <p:ph type="sldImg"/>
          </p:nvPr>
        </p:nvSpPr>
        <p:spPr>
          <a:ln/>
        </p:spPr>
      </p:sp>
      <p:sp>
        <p:nvSpPr>
          <p:cNvPr id="9219" name="Rectangle 3">
            <a:extLst>
              <a:ext uri="{FF2B5EF4-FFF2-40B4-BE49-F238E27FC236}">
                <a16:creationId xmlns:a16="http://schemas.microsoft.com/office/drawing/2014/main" xmlns="" id="{9DE0AB94-775E-40E2-B938-8829602C10C3}"/>
              </a:ext>
            </a:extLst>
          </p:cNvPr>
          <p:cNvSpPr>
            <a:spLocks noGrp="1" noChangeArrowheads="1"/>
          </p:cNvSpPr>
          <p:nvPr>
            <p:ph type="body" idx="1"/>
          </p:nvPr>
        </p:nvSpPr>
        <p:spPr/>
        <p:txBody>
          <a:bodyPr/>
          <a:lstStyle/>
          <a:p>
            <a:r>
              <a:rPr lang="en-US" altLang="en-US"/>
              <a:t>cue: “…their wise king in the dark days to come.”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xmlns="" id="{A5553897-39C1-4FF6-B572-1D9C427DB77A}"/>
              </a:ext>
            </a:extLst>
          </p:cNvPr>
          <p:cNvSpPr>
            <a:spLocks noGrp="1" noChangeArrowheads="1"/>
          </p:cNvSpPr>
          <p:nvPr>
            <p:ph type="sldNum" sz="quarter" idx="5"/>
          </p:nvPr>
        </p:nvSpPr>
        <p:spPr>
          <a:ln/>
        </p:spPr>
        <p:txBody>
          <a:bodyPr/>
          <a:lstStyle/>
          <a:p>
            <a:fld id="{AFC541F0-C43D-408C-919F-59744840C509}" type="slidenum">
              <a:rPr lang="en-US" altLang="en-US"/>
              <a:pPr/>
              <a:t>15</a:t>
            </a:fld>
            <a:endParaRPr lang="en-US" altLang="en-US"/>
          </a:p>
        </p:txBody>
      </p:sp>
      <p:sp>
        <p:nvSpPr>
          <p:cNvPr id="11266" name="Rectangle 2">
            <a:extLst>
              <a:ext uri="{FF2B5EF4-FFF2-40B4-BE49-F238E27FC236}">
                <a16:creationId xmlns:a16="http://schemas.microsoft.com/office/drawing/2014/main" xmlns="" id="{A0D38351-F383-493F-8C15-5BF849652AAB}"/>
              </a:ext>
            </a:extLst>
          </p:cNvPr>
          <p:cNvSpPr>
            <a:spLocks noGrp="1" noRot="1" noChangeAspect="1" noChangeArrowheads="1" noTextEdit="1"/>
          </p:cNvSpPr>
          <p:nvPr>
            <p:ph type="sldImg"/>
          </p:nvPr>
        </p:nvSpPr>
        <p:spPr>
          <a:ln/>
        </p:spPr>
      </p:sp>
      <p:sp>
        <p:nvSpPr>
          <p:cNvPr id="11267" name="Rectangle 3">
            <a:extLst>
              <a:ext uri="{FF2B5EF4-FFF2-40B4-BE49-F238E27FC236}">
                <a16:creationId xmlns:a16="http://schemas.microsoft.com/office/drawing/2014/main" xmlns="" id="{11AA8EE0-F6B1-41DA-BBB5-59C88348A41F}"/>
              </a:ext>
            </a:extLst>
          </p:cNvPr>
          <p:cNvSpPr>
            <a:spLocks noGrp="1" noChangeArrowheads="1"/>
          </p:cNvSpPr>
          <p:nvPr>
            <p:ph type="body" idx="1"/>
          </p:nvPr>
        </p:nvSpPr>
        <p:spPr/>
        <p:txBody>
          <a:bodyPr/>
          <a:lstStyle/>
          <a:p>
            <a:r>
              <a:rPr lang="en-US" altLang="en-US"/>
              <a:t>cue:  “…King Christian sent a Danish soldier to remove the flag.”</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xmlns="" id="{F99A7D85-3D6F-4B23-A739-DEA2E8B855C4}"/>
              </a:ext>
            </a:extLst>
          </p:cNvPr>
          <p:cNvSpPr>
            <a:spLocks noGrp="1" noChangeArrowheads="1"/>
          </p:cNvSpPr>
          <p:nvPr>
            <p:ph type="sldNum" sz="quarter" idx="5"/>
          </p:nvPr>
        </p:nvSpPr>
        <p:spPr>
          <a:ln/>
        </p:spPr>
        <p:txBody>
          <a:bodyPr/>
          <a:lstStyle/>
          <a:p>
            <a:fld id="{62C7543F-CD33-4833-AE2B-39F3C2F30373}" type="slidenum">
              <a:rPr lang="en-US" altLang="en-US"/>
              <a:pPr/>
              <a:t>16</a:t>
            </a:fld>
            <a:endParaRPr lang="en-US" altLang="en-US"/>
          </a:p>
        </p:txBody>
      </p:sp>
      <p:sp>
        <p:nvSpPr>
          <p:cNvPr id="13314" name="Rectangle 2">
            <a:extLst>
              <a:ext uri="{FF2B5EF4-FFF2-40B4-BE49-F238E27FC236}">
                <a16:creationId xmlns:a16="http://schemas.microsoft.com/office/drawing/2014/main" xmlns="" id="{D0B1624A-17B2-4D84-8E0E-D63CEB7FCB41}"/>
              </a:ext>
            </a:extLst>
          </p:cNvPr>
          <p:cNvSpPr>
            <a:spLocks noGrp="1" noRot="1" noChangeAspect="1" noChangeArrowheads="1" noTextEdit="1"/>
          </p:cNvSpPr>
          <p:nvPr>
            <p:ph type="sldImg"/>
          </p:nvPr>
        </p:nvSpPr>
        <p:spPr>
          <a:ln/>
        </p:spPr>
      </p:sp>
      <p:sp>
        <p:nvSpPr>
          <p:cNvPr id="13315" name="Rectangle 3">
            <a:extLst>
              <a:ext uri="{FF2B5EF4-FFF2-40B4-BE49-F238E27FC236}">
                <a16:creationId xmlns:a16="http://schemas.microsoft.com/office/drawing/2014/main" xmlns="" id="{A07EBCEC-AFAB-4BB2-A1BC-3297C7BE1843}"/>
              </a:ext>
            </a:extLst>
          </p:cNvPr>
          <p:cNvSpPr>
            <a:spLocks noGrp="1" noChangeArrowheads="1"/>
          </p:cNvSpPr>
          <p:nvPr>
            <p:ph type="body" idx="1"/>
          </p:nvPr>
        </p:nvSpPr>
        <p:spPr/>
        <p:txBody>
          <a:bodyPr/>
          <a:lstStyle/>
          <a:p>
            <a:r>
              <a:rPr lang="en-US" altLang="en-US"/>
              <a:t>cue:  “…The Nazi flag did not fly from the palace again.”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xmlns="" id="{5EAAD243-450D-4A8C-9B8D-152C0C215DA3}"/>
              </a:ext>
            </a:extLst>
          </p:cNvPr>
          <p:cNvSpPr>
            <a:spLocks noGrp="1" noChangeArrowheads="1"/>
          </p:cNvSpPr>
          <p:nvPr>
            <p:ph type="sldNum" sz="quarter" idx="5"/>
          </p:nvPr>
        </p:nvSpPr>
        <p:spPr>
          <a:ln/>
        </p:spPr>
        <p:txBody>
          <a:bodyPr/>
          <a:lstStyle/>
          <a:p>
            <a:fld id="{0BC5C2F5-64C5-4D32-8DFE-24457B822B82}" type="slidenum">
              <a:rPr lang="en-US" altLang="en-US"/>
              <a:pPr/>
              <a:t>17</a:t>
            </a:fld>
            <a:endParaRPr lang="en-US" altLang="en-US"/>
          </a:p>
        </p:txBody>
      </p:sp>
      <p:sp>
        <p:nvSpPr>
          <p:cNvPr id="15362" name="Rectangle 2">
            <a:extLst>
              <a:ext uri="{FF2B5EF4-FFF2-40B4-BE49-F238E27FC236}">
                <a16:creationId xmlns:a16="http://schemas.microsoft.com/office/drawing/2014/main" xmlns="" id="{7C05577E-1EF3-46B4-B862-E085DFC2CEA5}"/>
              </a:ext>
            </a:extLst>
          </p:cNvPr>
          <p:cNvSpPr>
            <a:spLocks noGrp="1" noRot="1" noChangeAspect="1" noChangeArrowheads="1" noTextEdit="1"/>
          </p:cNvSpPr>
          <p:nvPr>
            <p:ph type="sldImg"/>
          </p:nvPr>
        </p:nvSpPr>
        <p:spPr>
          <a:ln/>
        </p:spPr>
      </p:sp>
      <p:sp>
        <p:nvSpPr>
          <p:cNvPr id="15363" name="Rectangle 3">
            <a:extLst>
              <a:ext uri="{FF2B5EF4-FFF2-40B4-BE49-F238E27FC236}">
                <a16:creationId xmlns:a16="http://schemas.microsoft.com/office/drawing/2014/main" xmlns="" id="{96A911FC-5D18-4569-9B18-B942612C2744}"/>
              </a:ext>
            </a:extLst>
          </p:cNvPr>
          <p:cNvSpPr>
            <a:spLocks noGrp="1" noChangeArrowheads="1"/>
          </p:cNvSpPr>
          <p:nvPr>
            <p:ph type="body" idx="1"/>
          </p:nvPr>
        </p:nvSpPr>
        <p:spPr/>
        <p:txBody>
          <a:bodyPr/>
          <a:lstStyle/>
          <a:p>
            <a:r>
              <a:rPr lang="en-US" altLang="en-US"/>
              <a:t>cue:  “…greatest test was still to come.”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xmlns="" id="{55BFA6C7-ABA2-4668-94BF-76D6818B071F}"/>
              </a:ext>
            </a:extLst>
          </p:cNvPr>
          <p:cNvSpPr>
            <a:spLocks noGrp="1" noChangeArrowheads="1"/>
          </p:cNvSpPr>
          <p:nvPr>
            <p:ph type="sldNum" sz="quarter" idx="5"/>
          </p:nvPr>
        </p:nvSpPr>
        <p:spPr>
          <a:ln/>
        </p:spPr>
        <p:txBody>
          <a:bodyPr/>
          <a:lstStyle/>
          <a:p>
            <a:fld id="{5E8D45EC-4E4B-41FB-A5D0-D0BB7193E5D7}" type="slidenum">
              <a:rPr lang="en-US" altLang="en-US"/>
              <a:pPr/>
              <a:t>18</a:t>
            </a:fld>
            <a:endParaRPr lang="en-US" altLang="en-US"/>
          </a:p>
        </p:txBody>
      </p:sp>
      <p:sp>
        <p:nvSpPr>
          <p:cNvPr id="17410" name="Rectangle 2">
            <a:extLst>
              <a:ext uri="{FF2B5EF4-FFF2-40B4-BE49-F238E27FC236}">
                <a16:creationId xmlns:a16="http://schemas.microsoft.com/office/drawing/2014/main" xmlns="" id="{769C2F6B-B63A-4B37-AF11-60BE6FE9E057}"/>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xmlns="" id="{31329D8C-9DA2-49F0-8978-D8FFE127424C}"/>
              </a:ext>
            </a:extLst>
          </p:cNvPr>
          <p:cNvSpPr>
            <a:spLocks noGrp="1" noChangeArrowheads="1"/>
          </p:cNvSpPr>
          <p:nvPr>
            <p:ph type="body" idx="1"/>
          </p:nvPr>
        </p:nvSpPr>
        <p:spPr/>
        <p:txBody>
          <a:bodyPr/>
          <a:lstStyle/>
          <a:p>
            <a:r>
              <a:rPr lang="en-US" altLang="en-US"/>
              <a:t>cue:  “…must be visible at all times!”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xmlns="" id="{ED2BE944-1A99-4AD1-B81C-B0AA8DBE4B51}"/>
              </a:ext>
            </a:extLst>
          </p:cNvPr>
          <p:cNvSpPr>
            <a:spLocks noGrp="1" noChangeArrowheads="1"/>
          </p:cNvSpPr>
          <p:nvPr>
            <p:ph type="sldNum" sz="quarter" idx="5"/>
          </p:nvPr>
        </p:nvSpPr>
        <p:spPr>
          <a:ln/>
        </p:spPr>
        <p:txBody>
          <a:bodyPr/>
          <a:lstStyle/>
          <a:p>
            <a:fld id="{AA219E47-9B10-4E03-BEC8-D45EA44BA541}" type="slidenum">
              <a:rPr lang="en-US" altLang="en-US"/>
              <a:pPr/>
              <a:t>19</a:t>
            </a:fld>
            <a:endParaRPr lang="en-US" altLang="en-US"/>
          </a:p>
        </p:txBody>
      </p:sp>
      <p:sp>
        <p:nvSpPr>
          <p:cNvPr id="19458" name="Rectangle 2">
            <a:extLst>
              <a:ext uri="{FF2B5EF4-FFF2-40B4-BE49-F238E27FC236}">
                <a16:creationId xmlns:a16="http://schemas.microsoft.com/office/drawing/2014/main" xmlns="" id="{EF8ED323-14BD-4215-91B3-AC2851DD02CC}"/>
              </a:ext>
            </a:extLst>
          </p:cNvPr>
          <p:cNvSpPr>
            <a:spLocks noGrp="1" noRot="1" noChangeAspect="1" noChangeArrowheads="1" noTextEdit="1"/>
          </p:cNvSpPr>
          <p:nvPr>
            <p:ph type="sldImg"/>
          </p:nvPr>
        </p:nvSpPr>
        <p:spPr>
          <a:ln/>
        </p:spPr>
      </p:sp>
      <p:sp>
        <p:nvSpPr>
          <p:cNvPr id="19459" name="Rectangle 3">
            <a:extLst>
              <a:ext uri="{FF2B5EF4-FFF2-40B4-BE49-F238E27FC236}">
                <a16:creationId xmlns:a16="http://schemas.microsoft.com/office/drawing/2014/main" xmlns="" id="{633909A9-5CDB-4EF8-8FFB-7132279A1933}"/>
              </a:ext>
            </a:extLst>
          </p:cNvPr>
          <p:cNvSpPr>
            <a:spLocks noGrp="1" noChangeArrowheads="1"/>
          </p:cNvSpPr>
          <p:nvPr>
            <p:ph type="body" idx="1"/>
          </p:nvPr>
        </p:nvSpPr>
        <p:spPr/>
        <p:txBody>
          <a:bodyPr/>
          <a:lstStyle/>
          <a:p>
            <a:r>
              <a:rPr lang="en-US" altLang="en-US"/>
              <a:t>cue:  “…As before, the people looked to their King.”</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dirty="0"/>
              <a:t>Play video clip titled “Kiyimba clip1-intro.mp4”</a:t>
            </a:r>
          </a:p>
        </p:txBody>
      </p:sp>
      <p:sp>
        <p:nvSpPr>
          <p:cNvPr id="4" name="Slide Number Placeholder 3"/>
          <p:cNvSpPr>
            <a:spLocks noGrp="1"/>
          </p:cNvSpPr>
          <p:nvPr>
            <p:ph type="sldNum" sz="quarter" idx="5"/>
          </p:nvPr>
        </p:nvSpPr>
        <p:spPr/>
        <p:txBody>
          <a:bodyPr/>
          <a:lstStyle/>
          <a:p>
            <a:pPr>
              <a:defRPr/>
            </a:pPr>
            <a:fld id="{CD41AD9C-BA34-4875-985E-1894E63FE215}" type="slidenum">
              <a:rPr lang="en-US" smtClean="0"/>
              <a:pPr>
                <a:defRPr/>
              </a:pPr>
              <a:t>2</a:t>
            </a:fld>
            <a:endParaRPr lang="en-US" dirty="0"/>
          </a:p>
        </p:txBody>
      </p:sp>
    </p:spTree>
    <p:extLst>
      <p:ext uri="{BB962C8B-B14F-4D97-AF65-F5344CB8AC3E}">
        <p14:creationId xmlns:p14="http://schemas.microsoft.com/office/powerpoint/2010/main" xmlns="" val="18867694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xmlns="" id="{BD1F3514-88A0-4AD0-930C-E4B54D911F34}"/>
              </a:ext>
            </a:extLst>
          </p:cNvPr>
          <p:cNvSpPr>
            <a:spLocks noGrp="1" noChangeArrowheads="1"/>
          </p:cNvSpPr>
          <p:nvPr>
            <p:ph type="sldNum" sz="quarter" idx="5"/>
          </p:nvPr>
        </p:nvSpPr>
        <p:spPr>
          <a:ln/>
        </p:spPr>
        <p:txBody>
          <a:bodyPr/>
          <a:lstStyle/>
          <a:p>
            <a:fld id="{A7817B5D-94F1-4C1B-A92D-BD18B30783DA}" type="slidenum">
              <a:rPr lang="en-US" altLang="en-US"/>
              <a:pPr/>
              <a:t>20</a:t>
            </a:fld>
            <a:endParaRPr lang="en-US" altLang="en-US"/>
          </a:p>
        </p:txBody>
      </p:sp>
      <p:sp>
        <p:nvSpPr>
          <p:cNvPr id="21506" name="Rectangle 2">
            <a:extLst>
              <a:ext uri="{FF2B5EF4-FFF2-40B4-BE49-F238E27FC236}">
                <a16:creationId xmlns:a16="http://schemas.microsoft.com/office/drawing/2014/main" xmlns="" id="{764B0CB3-BA4E-4EB6-AA04-60E3CBE1E493}"/>
              </a:ext>
            </a:extLst>
          </p:cNvPr>
          <p:cNvSpPr>
            <a:spLocks noGrp="1" noRot="1" noChangeAspect="1" noChangeArrowheads="1" noTextEdit="1"/>
          </p:cNvSpPr>
          <p:nvPr>
            <p:ph type="sldImg"/>
          </p:nvPr>
        </p:nvSpPr>
        <p:spPr>
          <a:ln/>
        </p:spPr>
      </p:sp>
      <p:sp>
        <p:nvSpPr>
          <p:cNvPr id="21507" name="Rectangle 3">
            <a:extLst>
              <a:ext uri="{FF2B5EF4-FFF2-40B4-BE49-F238E27FC236}">
                <a16:creationId xmlns:a16="http://schemas.microsoft.com/office/drawing/2014/main" xmlns="" id="{45EFF11D-B960-4EC2-B2D9-0FF637B7A2D9}"/>
              </a:ext>
            </a:extLst>
          </p:cNvPr>
          <p:cNvSpPr>
            <a:spLocks noGrp="1" noChangeArrowheads="1"/>
          </p:cNvSpPr>
          <p:nvPr>
            <p:ph type="body" idx="1"/>
          </p:nvPr>
        </p:nvSpPr>
        <p:spPr/>
        <p:txBody>
          <a:bodyPr/>
          <a:lstStyle/>
          <a:p>
            <a:r>
              <a:rPr lang="en-US" altLang="en-US"/>
              <a:t>cue:  “…If he did nothing, Danes would die.”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xmlns="" id="{C8A09DFF-60B8-47C2-80A5-9C3B4687D005}"/>
              </a:ext>
            </a:extLst>
          </p:cNvPr>
          <p:cNvSpPr>
            <a:spLocks noGrp="1" noChangeArrowheads="1"/>
          </p:cNvSpPr>
          <p:nvPr>
            <p:ph type="sldNum" sz="quarter" idx="5"/>
          </p:nvPr>
        </p:nvSpPr>
        <p:spPr>
          <a:ln/>
        </p:spPr>
        <p:txBody>
          <a:bodyPr/>
          <a:lstStyle/>
          <a:p>
            <a:fld id="{4557854D-804D-466B-BDBB-123F070B82DE}" type="slidenum">
              <a:rPr lang="en-US" altLang="en-US"/>
              <a:pPr/>
              <a:t>21</a:t>
            </a:fld>
            <a:endParaRPr lang="en-US" altLang="en-US"/>
          </a:p>
        </p:txBody>
      </p:sp>
      <p:sp>
        <p:nvSpPr>
          <p:cNvPr id="23554" name="Rectangle 2">
            <a:extLst>
              <a:ext uri="{FF2B5EF4-FFF2-40B4-BE49-F238E27FC236}">
                <a16:creationId xmlns:a16="http://schemas.microsoft.com/office/drawing/2014/main" xmlns="" id="{FAA35FA4-5989-439B-84CB-32AF0A1F812A}"/>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xmlns="" id="{96C184D0-F95A-48E7-BBC3-6CD4FC867698}"/>
              </a:ext>
            </a:extLst>
          </p:cNvPr>
          <p:cNvSpPr>
            <a:spLocks noGrp="1" noChangeArrowheads="1"/>
          </p:cNvSpPr>
          <p:nvPr>
            <p:ph type="body" idx="1"/>
          </p:nvPr>
        </p:nvSpPr>
        <p:spPr/>
        <p:txBody>
          <a:bodyPr/>
          <a:lstStyle/>
          <a:p>
            <a:r>
              <a:rPr lang="en-US" altLang="en-US"/>
              <a:t>cue:  “…The king summoned his tailor.”</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xmlns="" id="{90E147CC-C424-428F-851D-B2A9C78E88B1}"/>
              </a:ext>
            </a:extLst>
          </p:cNvPr>
          <p:cNvSpPr>
            <a:spLocks noGrp="1" noChangeArrowheads="1"/>
          </p:cNvSpPr>
          <p:nvPr>
            <p:ph type="sldNum" sz="quarter" idx="5"/>
          </p:nvPr>
        </p:nvSpPr>
        <p:spPr>
          <a:ln/>
        </p:spPr>
        <p:txBody>
          <a:bodyPr/>
          <a:lstStyle/>
          <a:p>
            <a:fld id="{4E38BA37-141D-4E00-8F74-F21F79410916}" type="slidenum">
              <a:rPr lang="en-US" altLang="en-US"/>
              <a:pPr/>
              <a:t>22</a:t>
            </a:fld>
            <a:endParaRPr lang="en-US" altLang="en-US"/>
          </a:p>
        </p:txBody>
      </p:sp>
      <p:sp>
        <p:nvSpPr>
          <p:cNvPr id="25602" name="Rectangle 2">
            <a:extLst>
              <a:ext uri="{FF2B5EF4-FFF2-40B4-BE49-F238E27FC236}">
                <a16:creationId xmlns:a16="http://schemas.microsoft.com/office/drawing/2014/main" xmlns="" id="{B76010D7-8928-40EB-8403-3C19E13DC5DB}"/>
              </a:ext>
            </a:extLst>
          </p:cNvPr>
          <p:cNvSpPr>
            <a:spLocks noGrp="1" noRot="1" noChangeAspect="1" noChangeArrowheads="1" noTextEdit="1"/>
          </p:cNvSpPr>
          <p:nvPr>
            <p:ph type="sldImg"/>
          </p:nvPr>
        </p:nvSpPr>
        <p:spPr>
          <a:ln/>
        </p:spPr>
      </p:sp>
      <p:sp>
        <p:nvSpPr>
          <p:cNvPr id="25603" name="Rectangle 3">
            <a:extLst>
              <a:ext uri="{FF2B5EF4-FFF2-40B4-BE49-F238E27FC236}">
                <a16:creationId xmlns:a16="http://schemas.microsoft.com/office/drawing/2014/main" xmlns="" id="{A40F8D48-AEB5-4703-8D4A-B7E00AE1891D}"/>
              </a:ext>
            </a:extLst>
          </p:cNvPr>
          <p:cNvSpPr>
            <a:spLocks noGrp="1" noChangeArrowheads="1"/>
          </p:cNvSpPr>
          <p:nvPr>
            <p:ph type="body" idx="1"/>
          </p:nvPr>
        </p:nvSpPr>
        <p:spPr/>
        <p:txBody>
          <a:bodyPr/>
          <a:lstStyle/>
          <a:p>
            <a:r>
              <a:rPr lang="en-US" altLang="en-US"/>
              <a:t>cue:  “…placing as much faith in his Danish subjects as they had in him.”</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xmlns="" id="{2DFC3EA3-4957-4C93-9D49-B543CDB354DF}"/>
              </a:ext>
            </a:extLst>
          </p:cNvPr>
          <p:cNvSpPr>
            <a:spLocks noGrp="1" noChangeArrowheads="1"/>
          </p:cNvSpPr>
          <p:nvPr>
            <p:ph type="sldNum" sz="quarter" idx="5"/>
          </p:nvPr>
        </p:nvSpPr>
        <p:spPr>
          <a:ln/>
        </p:spPr>
        <p:txBody>
          <a:bodyPr/>
          <a:lstStyle/>
          <a:p>
            <a:fld id="{57ACF4AA-411B-463C-A10A-0181AB1F4A32}" type="slidenum">
              <a:rPr lang="en-US" altLang="en-US"/>
              <a:pPr/>
              <a:t>23</a:t>
            </a:fld>
            <a:endParaRPr lang="en-US" altLang="en-US"/>
          </a:p>
        </p:txBody>
      </p:sp>
      <p:sp>
        <p:nvSpPr>
          <p:cNvPr id="27650" name="Rectangle 2">
            <a:extLst>
              <a:ext uri="{FF2B5EF4-FFF2-40B4-BE49-F238E27FC236}">
                <a16:creationId xmlns:a16="http://schemas.microsoft.com/office/drawing/2014/main" xmlns="" id="{23D6ECB7-F2DB-4BD0-9935-5B892985D135}"/>
              </a:ext>
            </a:extLst>
          </p:cNvPr>
          <p:cNvSpPr>
            <a:spLocks noGrp="1" noRot="1" noChangeAspect="1" noChangeArrowheads="1" noTextEdit="1"/>
          </p:cNvSpPr>
          <p:nvPr>
            <p:ph type="sldImg"/>
          </p:nvPr>
        </p:nvSpPr>
        <p:spPr>
          <a:ln/>
        </p:spPr>
      </p:sp>
      <p:sp>
        <p:nvSpPr>
          <p:cNvPr id="27651" name="Rectangle 3">
            <a:extLst>
              <a:ext uri="{FF2B5EF4-FFF2-40B4-BE49-F238E27FC236}">
                <a16:creationId xmlns:a16="http://schemas.microsoft.com/office/drawing/2014/main" xmlns="" id="{994BD078-E638-4A4C-87D6-7A559F0BE36B}"/>
              </a:ext>
            </a:extLst>
          </p:cNvPr>
          <p:cNvSpPr>
            <a:spLocks noGrp="1" noChangeArrowheads="1"/>
          </p:cNvSpPr>
          <p:nvPr>
            <p:ph type="body" idx="1"/>
          </p:nvPr>
        </p:nvSpPr>
        <p:spPr/>
        <p:txBody>
          <a:bodyPr/>
          <a:lstStyle/>
          <a:p>
            <a:r>
              <a:rPr lang="en-US" altLang="en-US"/>
              <a:t>cue:  “…the subjects of King Christian understood what they should do.”</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xmlns="" id="{AB0F06F5-9106-44D3-8D49-45B3ABB013A9}"/>
              </a:ext>
            </a:extLst>
          </p:cNvPr>
          <p:cNvSpPr>
            <a:spLocks noGrp="1" noChangeArrowheads="1"/>
          </p:cNvSpPr>
          <p:nvPr>
            <p:ph type="sldNum" sz="quarter" idx="5"/>
          </p:nvPr>
        </p:nvSpPr>
        <p:spPr>
          <a:ln/>
        </p:spPr>
        <p:txBody>
          <a:bodyPr/>
          <a:lstStyle/>
          <a:p>
            <a:fld id="{4EDA76E9-721B-4EC7-A213-0EFC021E6CD8}" type="slidenum">
              <a:rPr lang="en-US" altLang="en-US"/>
              <a:pPr/>
              <a:t>24</a:t>
            </a:fld>
            <a:endParaRPr lang="en-US" altLang="en-US"/>
          </a:p>
        </p:txBody>
      </p:sp>
      <p:sp>
        <p:nvSpPr>
          <p:cNvPr id="29698" name="Rectangle 2">
            <a:extLst>
              <a:ext uri="{FF2B5EF4-FFF2-40B4-BE49-F238E27FC236}">
                <a16:creationId xmlns:a16="http://schemas.microsoft.com/office/drawing/2014/main" xmlns="" id="{E1A78A0E-D8C9-4DEC-A834-3320F58EA419}"/>
              </a:ext>
            </a:extLst>
          </p:cNvPr>
          <p:cNvSpPr>
            <a:spLocks noGrp="1" noRot="1" noChangeAspect="1" noChangeArrowheads="1" noTextEdit="1"/>
          </p:cNvSpPr>
          <p:nvPr>
            <p:ph type="sldImg"/>
          </p:nvPr>
        </p:nvSpPr>
        <p:spPr>
          <a:ln/>
        </p:spPr>
      </p:sp>
      <p:sp>
        <p:nvSpPr>
          <p:cNvPr id="29699" name="Rectangle 3">
            <a:extLst>
              <a:ext uri="{FF2B5EF4-FFF2-40B4-BE49-F238E27FC236}">
                <a16:creationId xmlns:a16="http://schemas.microsoft.com/office/drawing/2014/main" xmlns="" id="{64919B5C-BD6E-4FF9-A3FA-EACDC0B61CCC}"/>
              </a:ext>
            </a:extLst>
          </p:cNvPr>
          <p:cNvSpPr>
            <a:spLocks noGrp="1" noChangeArrowheads="1"/>
          </p:cNvSpPr>
          <p:nvPr>
            <p:ph type="body" idx="1"/>
          </p:nvPr>
        </p:nvSpPr>
        <p:spPr/>
        <p:txBody>
          <a:bodyPr/>
          <a:lstStyle/>
          <a:p>
            <a:r>
              <a:rPr lang="en-US" altLang="en-US"/>
              <a:t>cue:  “…there were only Danes.”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0"/>
            <a:ext cx="5486400" cy="411480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Display while Benediction is sung to dismiss children from</a:t>
            </a:r>
            <a:r>
              <a:rPr lang="en-US" baseline="0" dirty="0"/>
              <a:t> Sanctuary</a:t>
            </a:r>
            <a:r>
              <a:rPr lang="en-US" dirty="0"/>
              <a:t>.  </a:t>
            </a:r>
          </a:p>
        </p:txBody>
      </p:sp>
      <p:sp>
        <p:nvSpPr>
          <p:cNvPr id="4" name="Slide Number Placeholder 3"/>
          <p:cNvSpPr>
            <a:spLocks noGrp="1"/>
          </p:cNvSpPr>
          <p:nvPr>
            <p:ph type="sldNum" sz="quarter" idx="10"/>
          </p:nvPr>
        </p:nvSpPr>
        <p:spPr/>
        <p:txBody>
          <a:bodyPr/>
          <a:lstStyle/>
          <a:p>
            <a:fld id="{22881CC7-8657-4D7F-B2DA-5145FBB51E19}" type="slidenum">
              <a:rPr lang="en-US" smtClean="0"/>
              <a:pPr/>
              <a:t>25</a:t>
            </a:fld>
            <a:endParaRPr lang="en-US" dirty="0"/>
          </a:p>
        </p:txBody>
      </p:sp>
    </p:spTree>
    <p:extLst>
      <p:ext uri="{BB962C8B-B14F-4D97-AF65-F5344CB8AC3E}">
        <p14:creationId xmlns:p14="http://schemas.microsoft.com/office/powerpoint/2010/main" xmlns="" val="22510093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en-US" altLang="en-US" dirty="0"/>
              <a:t>Display during Joys and Concerns and meditative/prayer while congregants walk to light window candles.</a:t>
            </a:r>
          </a:p>
          <a:p>
            <a:pPr eaLnBrk="1" hangingPunct="1">
              <a:spcBef>
                <a:spcPct val="0"/>
              </a:spcBef>
            </a:pPr>
            <a:r>
              <a:rPr lang="en-US" altLang="en-US" dirty="0"/>
              <a:t>There will be a music interlude.  Advance when music ends.</a:t>
            </a:r>
          </a:p>
          <a:p>
            <a:pPr eaLnBrk="1" hangingPunct="1">
              <a:spcBef>
                <a:spcPct val="0"/>
              </a:spcBef>
            </a:pPr>
            <a:endParaRPr lang="en-US" altLang="en-US" dirty="0"/>
          </a:p>
        </p:txBody>
      </p:sp>
      <p:sp>
        <p:nvSpPr>
          <p:cNvPr id="44036"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34F07061-4F7B-45FA-8427-F64D82ED196D}" type="slidenum">
              <a:rPr lang="en-US" smtClean="0"/>
              <a:pPr fontAlgn="base">
                <a:spcBef>
                  <a:spcPct val="0"/>
                </a:spcBef>
                <a:spcAft>
                  <a:spcPct val="0"/>
                </a:spcAft>
                <a:defRPr/>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AF97966-98CC-43D8-8F11-BA8A079EA7BA}" type="slidenum">
              <a:rPr lang="en-US" smtClean="0"/>
              <a:pPr eaLnBrk="1" hangingPunct="1"/>
              <a:t>27</a:t>
            </a:fld>
            <a:endParaRPr lang="en-US" dirty="0"/>
          </a:p>
        </p:txBody>
      </p:sp>
      <p:sp>
        <p:nvSpPr>
          <p:cNvPr id="303107" name="Rectangle 2"/>
          <p:cNvSpPr>
            <a:spLocks noGrp="1" noRot="1" noChangeAspect="1" noChangeArrowheads="1" noTextEdit="1"/>
          </p:cNvSpPr>
          <p:nvPr>
            <p:ph type="sldImg"/>
          </p:nvPr>
        </p:nvSpPr>
        <p:spPr>
          <a:ln/>
        </p:spPr>
      </p:sp>
      <p:sp>
        <p:nvSpPr>
          <p:cNvPr id="303108" name="Rectangle 3"/>
          <p:cNvSpPr>
            <a:spLocks noGrp="1" noChangeArrowheads="1"/>
          </p:cNvSpPr>
          <p:nvPr>
            <p:ph type="body" idx="1"/>
          </p:nvPr>
        </p:nvSpPr>
        <p:spPr>
          <a:xfrm>
            <a:off x="685800" y="4343400"/>
            <a:ext cx="5486400" cy="4114800"/>
          </a:xfrm>
          <a:prstGeom prst="rect">
            <a:avLst/>
          </a:prstGeom>
          <a:noFill/>
        </p:spPr>
        <p:txBody>
          <a:bodyPr/>
          <a:lstStyle/>
          <a:p>
            <a:pPr eaLnBrk="1" hangingPunct="1"/>
            <a:r>
              <a:rPr lang="en-US" dirty="0"/>
              <a:t>Display *briefly* while WA introduces the hymn – advance when accompanist begins playing.</a:t>
            </a:r>
          </a:p>
          <a:p>
            <a:pPr eaLnBrk="1" hangingPunct="1"/>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7"/>
          <p:cNvSpPr>
            <a:spLocks noGrp="1" noChangeArrowheads="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0002E92-512C-4F0E-87AC-A4D85E37F303}" type="slidenum">
              <a:rPr lang="en-US" smtClean="0"/>
              <a:pPr eaLnBrk="1" hangingPunct="1">
                <a:defRPr/>
              </a:pPr>
              <a:t>28</a:t>
            </a:fld>
            <a:endParaRPr lang="en-US" dirty="0"/>
          </a:p>
        </p:txBody>
      </p:sp>
      <p:sp>
        <p:nvSpPr>
          <p:cNvPr id="614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4"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dirty="0"/>
              <a:t>3 verses, 3 slides.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7"/>
          <p:cNvSpPr>
            <a:spLocks noGrp="1" noChangeArrowheads="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0002E92-512C-4F0E-87AC-A4D85E37F303}" type="slidenum">
              <a:rPr lang="en-US" smtClean="0"/>
              <a:pPr eaLnBrk="1" hangingPunct="1">
                <a:defRPr/>
              </a:pPr>
              <a:t>29</a:t>
            </a:fld>
            <a:endParaRPr lang="en-US" dirty="0"/>
          </a:p>
        </p:txBody>
      </p:sp>
      <p:sp>
        <p:nvSpPr>
          <p:cNvPr id="614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4"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dirty="0"/>
              <a:t>3 verses, 3 slides.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5059"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t>Display from Prelude through Invocation</a:t>
            </a:r>
          </a:p>
        </p:txBody>
      </p:sp>
      <p:sp>
        <p:nvSpPr>
          <p:cNvPr id="4" name="Slide Number Placeholder 3"/>
          <p:cNvSpPr>
            <a:spLocks noGrp="1"/>
          </p:cNvSpPr>
          <p:nvPr>
            <p:ph type="sldNum" sz="quarter" idx="5"/>
          </p:nvPr>
        </p:nvSpPr>
        <p:spPr/>
        <p:txBody>
          <a:bodyPr/>
          <a:lstStyle/>
          <a:p>
            <a:pPr>
              <a:defRPr/>
            </a:pPr>
            <a:fld id="{0C32B891-D079-4CD6-9161-EFC835459485}"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7"/>
          <p:cNvSpPr>
            <a:spLocks noGrp="1" noChangeArrowheads="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0002E92-512C-4F0E-87AC-A4D85E37F303}" type="slidenum">
              <a:rPr lang="en-US" smtClean="0"/>
              <a:pPr eaLnBrk="1" hangingPunct="1">
                <a:defRPr/>
              </a:pPr>
              <a:t>30</a:t>
            </a:fld>
            <a:endParaRPr lang="en-US" dirty="0"/>
          </a:p>
        </p:txBody>
      </p:sp>
      <p:sp>
        <p:nvSpPr>
          <p:cNvPr id="614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4"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dirty="0"/>
              <a:t>3 verses, 3 slides.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8611"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t>Display during Offering. Advance after worship associate thanks congregation.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8611"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t>Display during Offering. Advance after worship associate thanks congregation. </a:t>
            </a:r>
          </a:p>
        </p:txBody>
      </p:sp>
    </p:spTree>
    <p:extLst>
      <p:ext uri="{BB962C8B-B14F-4D97-AF65-F5344CB8AC3E}">
        <p14:creationId xmlns:p14="http://schemas.microsoft.com/office/powerpoint/2010/main" xmlns="" val="32365231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2163"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dirty="0"/>
              <a:t>While</a:t>
            </a:r>
            <a:r>
              <a:rPr lang="en-US" baseline="0" dirty="0"/>
              <a:t> congregation sings after offering. Advance when speaker comes to the pulpit. </a:t>
            </a:r>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dirty="0"/>
              <a:t>Play video clip titled “Kiyimba story-school clip 2.mp4”</a:t>
            </a:r>
          </a:p>
        </p:txBody>
      </p:sp>
      <p:sp>
        <p:nvSpPr>
          <p:cNvPr id="4" name="Slide Number Placeholder 3"/>
          <p:cNvSpPr>
            <a:spLocks noGrp="1"/>
          </p:cNvSpPr>
          <p:nvPr>
            <p:ph type="sldNum" sz="quarter" idx="5"/>
          </p:nvPr>
        </p:nvSpPr>
        <p:spPr/>
        <p:txBody>
          <a:bodyPr/>
          <a:lstStyle/>
          <a:p>
            <a:pPr>
              <a:defRPr/>
            </a:pPr>
            <a:fld id="{CD41AD9C-BA34-4875-985E-1894E63FE215}" type="slidenum">
              <a:rPr lang="en-US" smtClean="0"/>
              <a:pPr>
                <a:defRPr/>
              </a:pPr>
              <a:t>34</a:t>
            </a:fld>
            <a:endParaRPr lang="en-US" dirty="0"/>
          </a:p>
        </p:txBody>
      </p:sp>
    </p:spTree>
    <p:extLst>
      <p:ext uri="{BB962C8B-B14F-4D97-AF65-F5344CB8AC3E}">
        <p14:creationId xmlns:p14="http://schemas.microsoft.com/office/powerpoint/2010/main" xmlns="" val="3541080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2E8796A-62CA-43B2-8677-1D56CA5934D0}" type="slidenum">
              <a:rPr lang="en-US" smtClean="0"/>
              <a:pPr eaLnBrk="1" hangingPunct="1"/>
              <a:t>39</a:t>
            </a:fld>
            <a:endParaRPr lang="en-US" dirty="0"/>
          </a:p>
        </p:txBody>
      </p:sp>
      <p:sp>
        <p:nvSpPr>
          <p:cNvPr id="508931" name="Rectangle 2"/>
          <p:cNvSpPr>
            <a:spLocks noGrp="1" noRot="1" noChangeAspect="1" noChangeArrowheads="1" noTextEdit="1"/>
          </p:cNvSpPr>
          <p:nvPr>
            <p:ph type="sldImg"/>
          </p:nvPr>
        </p:nvSpPr>
        <p:spPr>
          <a:ln/>
        </p:spPr>
      </p:sp>
      <p:sp>
        <p:nvSpPr>
          <p:cNvPr id="508932" name="Rectangle 3"/>
          <p:cNvSpPr>
            <a:spLocks noGrp="1" noChangeArrowheads="1"/>
          </p:cNvSpPr>
          <p:nvPr>
            <p:ph type="body" idx="1"/>
          </p:nvPr>
        </p:nvSpPr>
        <p:spPr>
          <a:xfrm>
            <a:off x="685800" y="4343400"/>
            <a:ext cx="5486400" cy="4114800"/>
          </a:xfrm>
          <a:prstGeom prst="rect">
            <a:avLst/>
          </a:prstGeom>
          <a:noFill/>
        </p:spPr>
        <p:txBody>
          <a:bodyPr/>
          <a:lstStyle/>
          <a:p>
            <a:pPr eaLnBrk="1" hangingPunct="1"/>
            <a:r>
              <a:rPr lang="en-US" dirty="0"/>
              <a:t>Display *briefly* while the hymn is introduced – advance when accompanist begins playing.</a:t>
            </a:r>
          </a:p>
          <a:p>
            <a:pPr eaLnBrk="1" hangingPunct="1"/>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a:extLst>
              <a:ext uri="{FF2B5EF4-FFF2-40B4-BE49-F238E27FC236}">
                <a16:creationId xmlns:a16="http://schemas.microsoft.com/office/drawing/2014/main" xmlns="" id="{167CD7E3-84C4-44EC-8B1B-2C9EF559610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1CA77A8-3935-4CE3-881F-6297548C85C6}" type="slidenum">
              <a:rPr lang="en-US" altLang="en-US"/>
              <a:pPr>
                <a:spcBef>
                  <a:spcPct val="0"/>
                </a:spcBef>
              </a:pPr>
              <a:t>40</a:t>
            </a:fld>
            <a:endParaRPr lang="en-US" altLang="en-US" dirty="0"/>
          </a:p>
        </p:txBody>
      </p:sp>
      <p:sp>
        <p:nvSpPr>
          <p:cNvPr id="196611" name="Rectangle 2">
            <a:extLst>
              <a:ext uri="{FF2B5EF4-FFF2-40B4-BE49-F238E27FC236}">
                <a16:creationId xmlns:a16="http://schemas.microsoft.com/office/drawing/2014/main" xmlns="" id="{A53B747B-2CB2-4283-B15E-425E7E90C4EE}"/>
              </a:ext>
            </a:extLst>
          </p:cNvPr>
          <p:cNvSpPr>
            <a:spLocks noGrp="1" noRot="1" noChangeAspect="1" noChangeArrowheads="1" noTextEdit="1"/>
          </p:cNvSpPr>
          <p:nvPr>
            <p:ph type="sldImg"/>
          </p:nvPr>
        </p:nvSpPr>
        <p:spPr>
          <a:ln/>
        </p:spPr>
      </p:sp>
      <p:sp>
        <p:nvSpPr>
          <p:cNvPr id="196612" name="Rectangle 3">
            <a:extLst>
              <a:ext uri="{FF2B5EF4-FFF2-40B4-BE49-F238E27FC236}">
                <a16:creationId xmlns:a16="http://schemas.microsoft.com/office/drawing/2014/main" xmlns="" id="{5ADF5EDC-61B0-40C4-B47C-3D93EF1F9840}"/>
              </a:ext>
            </a:extLst>
          </p:cNvPr>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hymn 1033 in blue book (3 slides)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a:extLst>
              <a:ext uri="{FF2B5EF4-FFF2-40B4-BE49-F238E27FC236}">
                <a16:creationId xmlns:a16="http://schemas.microsoft.com/office/drawing/2014/main" xmlns="" id="{167CD7E3-84C4-44EC-8B1B-2C9EF559610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1CA77A8-3935-4CE3-881F-6297548C85C6}" type="slidenum">
              <a:rPr lang="en-US" altLang="en-US"/>
              <a:pPr>
                <a:spcBef>
                  <a:spcPct val="0"/>
                </a:spcBef>
              </a:pPr>
              <a:t>41</a:t>
            </a:fld>
            <a:endParaRPr lang="en-US" altLang="en-US" dirty="0"/>
          </a:p>
        </p:txBody>
      </p:sp>
      <p:sp>
        <p:nvSpPr>
          <p:cNvPr id="196611" name="Rectangle 2">
            <a:extLst>
              <a:ext uri="{FF2B5EF4-FFF2-40B4-BE49-F238E27FC236}">
                <a16:creationId xmlns:a16="http://schemas.microsoft.com/office/drawing/2014/main" xmlns="" id="{A53B747B-2CB2-4283-B15E-425E7E90C4EE}"/>
              </a:ext>
            </a:extLst>
          </p:cNvPr>
          <p:cNvSpPr>
            <a:spLocks noGrp="1" noRot="1" noChangeAspect="1" noChangeArrowheads="1" noTextEdit="1"/>
          </p:cNvSpPr>
          <p:nvPr>
            <p:ph type="sldImg"/>
          </p:nvPr>
        </p:nvSpPr>
        <p:spPr>
          <a:ln/>
        </p:spPr>
      </p:sp>
      <p:sp>
        <p:nvSpPr>
          <p:cNvPr id="196612" name="Rectangle 3">
            <a:extLst>
              <a:ext uri="{FF2B5EF4-FFF2-40B4-BE49-F238E27FC236}">
                <a16:creationId xmlns:a16="http://schemas.microsoft.com/office/drawing/2014/main" xmlns="" id="{5ADF5EDC-61B0-40C4-B47C-3D93EF1F9840}"/>
              </a:ext>
            </a:extLst>
          </p:cNvPr>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hymn 1033 in blue book (3 slides)</a:t>
            </a:r>
          </a:p>
        </p:txBody>
      </p:sp>
    </p:spTree>
    <p:extLst>
      <p:ext uri="{BB962C8B-B14F-4D97-AF65-F5344CB8AC3E}">
        <p14:creationId xmlns:p14="http://schemas.microsoft.com/office/powerpoint/2010/main" xmlns="" val="25491295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a:extLst>
              <a:ext uri="{FF2B5EF4-FFF2-40B4-BE49-F238E27FC236}">
                <a16:creationId xmlns:a16="http://schemas.microsoft.com/office/drawing/2014/main" xmlns="" id="{167CD7E3-84C4-44EC-8B1B-2C9EF559610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1CA77A8-3935-4CE3-881F-6297548C85C6}" type="slidenum">
              <a:rPr lang="en-US" altLang="en-US"/>
              <a:pPr>
                <a:spcBef>
                  <a:spcPct val="0"/>
                </a:spcBef>
              </a:pPr>
              <a:t>42</a:t>
            </a:fld>
            <a:endParaRPr lang="en-US" altLang="en-US" dirty="0"/>
          </a:p>
        </p:txBody>
      </p:sp>
      <p:sp>
        <p:nvSpPr>
          <p:cNvPr id="196611" name="Rectangle 2">
            <a:extLst>
              <a:ext uri="{FF2B5EF4-FFF2-40B4-BE49-F238E27FC236}">
                <a16:creationId xmlns:a16="http://schemas.microsoft.com/office/drawing/2014/main" xmlns="" id="{A53B747B-2CB2-4283-B15E-425E7E90C4EE}"/>
              </a:ext>
            </a:extLst>
          </p:cNvPr>
          <p:cNvSpPr>
            <a:spLocks noGrp="1" noRot="1" noChangeAspect="1" noChangeArrowheads="1" noTextEdit="1"/>
          </p:cNvSpPr>
          <p:nvPr>
            <p:ph type="sldImg"/>
          </p:nvPr>
        </p:nvSpPr>
        <p:spPr>
          <a:ln/>
        </p:spPr>
      </p:sp>
      <p:sp>
        <p:nvSpPr>
          <p:cNvPr id="196612" name="Rectangle 3">
            <a:extLst>
              <a:ext uri="{FF2B5EF4-FFF2-40B4-BE49-F238E27FC236}">
                <a16:creationId xmlns:a16="http://schemas.microsoft.com/office/drawing/2014/main" xmlns="" id="{5ADF5EDC-61B0-40C4-B47C-3D93EF1F9840}"/>
              </a:ext>
            </a:extLst>
          </p:cNvPr>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hymn 1033 in blue book (3 slides)</a:t>
            </a:r>
          </a:p>
        </p:txBody>
      </p:sp>
    </p:spTree>
    <p:extLst>
      <p:ext uri="{BB962C8B-B14F-4D97-AF65-F5344CB8AC3E}">
        <p14:creationId xmlns:p14="http://schemas.microsoft.com/office/powerpoint/2010/main" xmlns="" val="32714843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7827"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t>Display while Extinguishing</a:t>
            </a:r>
            <a:r>
              <a:rPr lang="en-US" altLang="en-US" baseline="0" dirty="0"/>
              <a:t> the Chalice. </a:t>
            </a:r>
            <a:endParaRPr lang="en-US" altLang="en-US" dirty="0"/>
          </a:p>
        </p:txBody>
      </p:sp>
      <p:sp>
        <p:nvSpPr>
          <p:cNvPr id="4" name="Slide Number Placeholder 3"/>
          <p:cNvSpPr>
            <a:spLocks noGrp="1"/>
          </p:cNvSpPr>
          <p:nvPr>
            <p:ph type="sldNum" sz="quarter" idx="5"/>
          </p:nvPr>
        </p:nvSpPr>
        <p:spPr/>
        <p:txBody>
          <a:bodyPr/>
          <a:lstStyle/>
          <a:p>
            <a:pPr>
              <a:defRPr/>
            </a:pPr>
            <a:fld id="{BD063A58-E466-4C13-8B04-82B24ED1067F}" type="slidenum">
              <a:rPr lang="en-US" smtClean="0"/>
              <a:pPr>
                <a:defRPr/>
              </a:pPr>
              <a:t>43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7F1373E-9FB6-446C-BA92-11EAA380874F}" type="slidenum">
              <a:rPr lang="en-US" smtClean="0"/>
              <a:pPr eaLnBrk="1" hangingPunct="1"/>
              <a:t>4</a:t>
            </a:fld>
            <a:endParaRPr lang="en-US" dirty="0"/>
          </a:p>
        </p:txBody>
      </p:sp>
      <p:sp>
        <p:nvSpPr>
          <p:cNvPr id="361475" name="Rectangle 2"/>
          <p:cNvSpPr>
            <a:spLocks noGrp="1" noRot="1" noChangeAspect="1" noChangeArrowheads="1" noTextEdit="1"/>
          </p:cNvSpPr>
          <p:nvPr>
            <p:ph type="sldImg"/>
          </p:nvPr>
        </p:nvSpPr>
        <p:spPr>
          <a:ln/>
        </p:spPr>
      </p:sp>
      <p:sp>
        <p:nvSpPr>
          <p:cNvPr id="361476" name="Rectangle 3"/>
          <p:cNvSpPr>
            <a:spLocks noGrp="1" noChangeArrowheads="1"/>
          </p:cNvSpPr>
          <p:nvPr>
            <p:ph type="body" idx="1"/>
          </p:nvPr>
        </p:nvSpPr>
        <p:spPr>
          <a:xfrm>
            <a:off x="685800" y="4343400"/>
            <a:ext cx="5486400" cy="4114800"/>
          </a:xfrm>
          <a:prstGeom prst="rect">
            <a:avLst/>
          </a:prstGeom>
          <a:noFill/>
        </p:spPr>
        <p:txBody>
          <a:bodyPr/>
          <a:lstStyle/>
          <a:p>
            <a:pPr eaLnBrk="1" hangingPunct="1"/>
            <a:r>
              <a:rPr lang="en-US" dirty="0"/>
              <a:t>Display *briefly* while hymn is introduced – advance when accompanist begins playing.</a:t>
            </a:r>
          </a:p>
          <a:p>
            <a:pPr eaLnBrk="1" hangingPunct="1"/>
            <a:r>
              <a:rPr lang="en-US" dirty="0"/>
              <a:t>#361, one slide</a:t>
            </a:r>
          </a:p>
          <a:p>
            <a:pPr eaLnBrk="1" hangingPunct="1"/>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8851"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t>Display during the Benediction</a:t>
            </a:r>
          </a:p>
        </p:txBody>
      </p:sp>
      <p:sp>
        <p:nvSpPr>
          <p:cNvPr id="4" name="Slide Number Placeholder 3"/>
          <p:cNvSpPr>
            <a:spLocks noGrp="1"/>
          </p:cNvSpPr>
          <p:nvPr>
            <p:ph type="sldNum" sz="quarter" idx="5"/>
          </p:nvPr>
        </p:nvSpPr>
        <p:spPr/>
        <p:txBody>
          <a:bodyPr/>
          <a:lstStyle/>
          <a:p>
            <a:pPr>
              <a:defRPr/>
            </a:pPr>
            <a:fld id="{01EAB415-49DC-45EC-A7E5-FA7AFB37281C}" type="slidenum">
              <a:rPr lang="en-US" smtClean="0"/>
              <a:pPr>
                <a:defRPr/>
              </a:pPr>
              <a:t>44</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9875"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t>Display during postlude and while people are exiting.</a:t>
            </a:r>
          </a:p>
        </p:txBody>
      </p:sp>
      <p:sp>
        <p:nvSpPr>
          <p:cNvPr id="4" name="Slide Number Placeholder 3"/>
          <p:cNvSpPr>
            <a:spLocks noGrp="1"/>
          </p:cNvSpPr>
          <p:nvPr>
            <p:ph type="sldNum" sz="quarter" idx="5"/>
          </p:nvPr>
        </p:nvSpPr>
        <p:spPr/>
        <p:txBody>
          <a:bodyPr/>
          <a:lstStyle/>
          <a:p>
            <a:pPr>
              <a:defRPr/>
            </a:pPr>
            <a:fld id="{F8F7FA34-33E2-4EA1-A905-835D3DE4EE0A}" type="slidenum">
              <a:rPr lang="en-US" smtClean="0"/>
              <a:pPr>
                <a:defRPr/>
              </a:pPr>
              <a:t>45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2C07ED7-DBE8-44D6-A621-F4F6B70E4C26}" type="slidenum">
              <a:rPr lang="en-US" smtClean="0"/>
              <a:pPr eaLnBrk="1" hangingPunct="1"/>
              <a:t>5</a:t>
            </a:fld>
            <a:endParaRPr lang="en-US" dirty="0"/>
          </a:p>
        </p:txBody>
      </p:sp>
      <p:sp>
        <p:nvSpPr>
          <p:cNvPr id="530435" name="Rectangle 2"/>
          <p:cNvSpPr>
            <a:spLocks noGrp="1" noRot="1" noChangeAspect="1" noChangeArrowheads="1" noTextEdit="1"/>
          </p:cNvSpPr>
          <p:nvPr>
            <p:ph type="sldImg"/>
          </p:nvPr>
        </p:nvSpPr>
        <p:spPr>
          <a:ln/>
        </p:spPr>
      </p:sp>
      <p:sp>
        <p:nvSpPr>
          <p:cNvPr id="530436" name="Rectangle 3"/>
          <p:cNvSpPr>
            <a:spLocks noGrp="1" noChangeArrowheads="1"/>
          </p:cNvSpPr>
          <p:nvPr>
            <p:ph type="body" idx="1"/>
          </p:nvPr>
        </p:nvSpPr>
        <p:spPr>
          <a:xfrm>
            <a:off x="685800" y="4343400"/>
            <a:ext cx="5486400" cy="4114800"/>
          </a:xfrm>
          <a:prstGeom prst="rect">
            <a:avLst/>
          </a:prstGeom>
          <a:noFill/>
        </p:spPr>
        <p:txBody>
          <a:bodyPr/>
          <a:lstStyle/>
          <a:p>
            <a:pPr eaLnBrk="1" hangingPunct="1"/>
            <a:r>
              <a:rPr lang="en-US" dirty="0"/>
              <a:t>hymn 1064 in blue book</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2227"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t>Display when Responsive Reading is introduced</a:t>
            </a:r>
          </a:p>
        </p:txBody>
      </p:sp>
      <p:sp>
        <p:nvSpPr>
          <p:cNvPr id="4" name="Slide Number Placeholder 3"/>
          <p:cNvSpPr>
            <a:spLocks noGrp="1"/>
          </p:cNvSpPr>
          <p:nvPr>
            <p:ph type="sldNum" sz="quarter" idx="5"/>
          </p:nvPr>
        </p:nvSpPr>
        <p:spPr/>
        <p:txBody>
          <a:bodyPr/>
          <a:lstStyle/>
          <a:p>
            <a:pPr>
              <a:defRPr/>
            </a:pPr>
            <a:fld id="{2E8163CB-1FD2-4BCA-AE7A-14C7EF07498F}"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E2895D8-88B2-4A62-B509-24E0E3A4BE2A}" type="slidenum">
              <a:rPr lang="en-US" altLang="en-US" smtClean="0"/>
              <a:pPr eaLnBrk="1" hangingPunct="1">
                <a:spcBef>
                  <a:spcPct val="0"/>
                </a:spcBef>
              </a:pPr>
              <a:t>7</a:t>
            </a:fld>
            <a:endParaRPr lang="en-US" altLang="en-US" dirty="0"/>
          </a:p>
        </p:txBody>
      </p:sp>
      <p:sp>
        <p:nvSpPr>
          <p:cNvPr id="271363" name="Rectangle 2"/>
          <p:cNvSpPr>
            <a:spLocks noGrp="1" noRot="1" noChangeAspect="1" noChangeArrowheads="1" noTextEdit="1"/>
          </p:cNvSpPr>
          <p:nvPr>
            <p:ph type="sldImg"/>
          </p:nvPr>
        </p:nvSpPr>
        <p:spPr>
          <a:ln/>
        </p:spPr>
      </p:sp>
      <p:sp>
        <p:nvSpPr>
          <p:cNvPr id="271364" name="Rectangle 3"/>
          <p:cNvSpPr>
            <a:spLocks noGrp="1" noChangeArrowheads="1"/>
          </p:cNvSpPr>
          <p:nvPr>
            <p:ph type="body" idx="1"/>
          </p:nvPr>
        </p:nvSpPr>
        <p:spPr>
          <a:noFill/>
        </p:spPr>
        <p:txBody>
          <a:bodyPr/>
          <a:lstStyle/>
          <a:p>
            <a:pPr eaLnBrk="1" hangingPunct="1"/>
            <a:r>
              <a:rPr lang="en-US" altLang="en-US" dirty="0"/>
              <a:t>responsive reading #466 -- 1 of 3</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E2895D8-88B2-4A62-B509-24E0E3A4BE2A}" type="slidenum">
              <a:rPr lang="en-US" altLang="en-US" smtClean="0"/>
              <a:pPr eaLnBrk="1" hangingPunct="1">
                <a:spcBef>
                  <a:spcPct val="0"/>
                </a:spcBef>
              </a:pPr>
              <a:t>8</a:t>
            </a:fld>
            <a:endParaRPr lang="en-US" altLang="en-US" dirty="0"/>
          </a:p>
        </p:txBody>
      </p:sp>
      <p:sp>
        <p:nvSpPr>
          <p:cNvPr id="271363" name="Rectangle 2"/>
          <p:cNvSpPr>
            <a:spLocks noGrp="1" noRot="1" noChangeAspect="1" noChangeArrowheads="1" noTextEdit="1"/>
          </p:cNvSpPr>
          <p:nvPr>
            <p:ph type="sldImg"/>
          </p:nvPr>
        </p:nvSpPr>
        <p:spPr>
          <a:ln/>
        </p:spPr>
      </p:sp>
      <p:sp>
        <p:nvSpPr>
          <p:cNvPr id="271364" name="Rectangle 3"/>
          <p:cNvSpPr>
            <a:spLocks noGrp="1" noChangeArrowheads="1"/>
          </p:cNvSpPr>
          <p:nvPr>
            <p:ph type="body" idx="1"/>
          </p:nvPr>
        </p:nvSpPr>
        <p:spPr>
          <a:noFill/>
        </p:spPr>
        <p:txBody>
          <a:bodyPr/>
          <a:lstStyle/>
          <a:p>
            <a:pPr eaLnBrk="1" hangingPunct="1"/>
            <a:r>
              <a:rPr lang="en-US" altLang="en-US" dirty="0"/>
              <a:t>responsive reading #466, 2 of 3</a:t>
            </a:r>
          </a:p>
        </p:txBody>
      </p:sp>
    </p:spTree>
    <p:extLst>
      <p:ext uri="{BB962C8B-B14F-4D97-AF65-F5344CB8AC3E}">
        <p14:creationId xmlns:p14="http://schemas.microsoft.com/office/powerpoint/2010/main" xmlns="" val="2212475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72220AB-1686-4F79-AE21-897E2F2F9442}" type="slidenum">
              <a:rPr lang="en-US" altLang="en-US" smtClean="0"/>
              <a:pPr eaLnBrk="1" hangingPunct="1">
                <a:spcBef>
                  <a:spcPct val="0"/>
                </a:spcBef>
              </a:pPr>
              <a:t>9</a:t>
            </a:fld>
            <a:endParaRPr lang="en-US" altLang="en-US" dirty="0"/>
          </a:p>
        </p:txBody>
      </p:sp>
      <p:sp>
        <p:nvSpPr>
          <p:cNvPr id="272387" name="Rectangle 2"/>
          <p:cNvSpPr>
            <a:spLocks noGrp="1" noRot="1" noChangeAspect="1" noChangeArrowheads="1" noTextEdit="1"/>
          </p:cNvSpPr>
          <p:nvPr>
            <p:ph type="sldImg"/>
          </p:nvPr>
        </p:nvSpPr>
        <p:spPr>
          <a:ln/>
        </p:spPr>
      </p:sp>
      <p:sp>
        <p:nvSpPr>
          <p:cNvPr id="272388" name="Rectangle 3"/>
          <p:cNvSpPr>
            <a:spLocks noGrp="1" noChangeArrowheads="1"/>
          </p:cNvSpPr>
          <p:nvPr>
            <p:ph type="body" idx="1"/>
          </p:nvPr>
        </p:nvSpPr>
        <p:spPr>
          <a:noFill/>
        </p:spPr>
        <p:txBody>
          <a:bodyPr/>
          <a:lstStyle/>
          <a:p>
            <a:pPr eaLnBrk="1" hangingPunct="1"/>
            <a:r>
              <a:rPr lang="en-US" altLang="en-US" dirty="0"/>
              <a:t>Reading #466, 3 of 3</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Freeform">
    <p:spTree>
      <p:nvGrpSpPr>
        <p:cNvPr id="1" name=""/>
        <p:cNvGrpSpPr/>
        <p:nvPr/>
      </p:nvGrpSpPr>
      <p:grpSpPr>
        <a:xfrm>
          <a:off x="0" y="0"/>
          <a:ext cx="0" cy="0"/>
          <a:chOff x="0" y="0"/>
          <a:chExt cx="0" cy="0"/>
        </a:xfrm>
      </p:grpSpPr>
      <p:sp>
        <p:nvSpPr>
          <p:cNvPr id="6" name="Title 18"/>
          <p:cNvSpPr>
            <a:spLocks noGrp="1"/>
          </p:cNvSpPr>
          <p:nvPr>
            <p:ph type="title"/>
          </p:nvPr>
        </p:nvSpPr>
        <p:spPr>
          <a:xfrm>
            <a:off x="0" y="-431392"/>
            <a:ext cx="9144000" cy="411162"/>
          </a:xfrm>
        </p:spPr>
        <p:txBody>
          <a:bodyPr>
            <a:normAutofit/>
          </a:bodyPr>
          <a:lstStyle>
            <a:lvl1pPr>
              <a:defRPr sz="1800">
                <a:solidFill>
                  <a:schemeClr val="tx1"/>
                </a:solidFill>
              </a:defRPr>
            </a:lvl1pPr>
          </a:lstStyle>
          <a:p>
            <a:r>
              <a:rPr lang="en-US" dirty="0"/>
              <a:t>Click to edit Master title style</a:t>
            </a:r>
          </a:p>
        </p:txBody>
      </p:sp>
    </p:spTree>
    <p:extLst>
      <p:ext uri="{BB962C8B-B14F-4D97-AF65-F5344CB8AC3E}">
        <p14:creationId xmlns:p14="http://schemas.microsoft.com/office/powerpoint/2010/main" xmlns="" val="4119603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sponsive Reading">
    <p:spTree>
      <p:nvGrpSpPr>
        <p:cNvPr id="1" name=""/>
        <p:cNvGrpSpPr/>
        <p:nvPr/>
      </p:nvGrpSpPr>
      <p:grpSpPr>
        <a:xfrm>
          <a:off x="0" y="0"/>
          <a:ext cx="0" cy="0"/>
          <a:chOff x="0" y="0"/>
          <a:chExt cx="0" cy="0"/>
        </a:xfrm>
      </p:grpSpPr>
      <p:sp>
        <p:nvSpPr>
          <p:cNvPr id="12" name="Text Placeholder 15"/>
          <p:cNvSpPr>
            <a:spLocks noGrp="1"/>
          </p:cNvSpPr>
          <p:nvPr>
            <p:ph type="body" sz="quarter" idx="11"/>
          </p:nvPr>
        </p:nvSpPr>
        <p:spPr>
          <a:xfrm>
            <a:off x="2057400" y="381000"/>
            <a:ext cx="6781800" cy="5486400"/>
          </a:xfrm>
        </p:spPr>
        <p:txBody>
          <a:bodyPr>
            <a:norm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dirty="0" smtClean="0"/>
            </a:lvl1pPr>
          </a:lstStyle>
          <a:p>
            <a:pPr lvl="0"/>
            <a:r>
              <a:rPr lang="en-US"/>
              <a:t>Click to edit Master text styles</a:t>
            </a:r>
          </a:p>
          <a:p>
            <a:pPr lvl="1"/>
            <a:r>
              <a:rPr lang="en-US"/>
              <a:t>Second level</a:t>
            </a:r>
          </a:p>
        </p:txBody>
      </p:sp>
      <p:sp>
        <p:nvSpPr>
          <p:cNvPr id="17" name="Title 18"/>
          <p:cNvSpPr>
            <a:spLocks noGrp="1"/>
          </p:cNvSpPr>
          <p:nvPr>
            <p:ph type="title"/>
          </p:nvPr>
        </p:nvSpPr>
        <p:spPr>
          <a:xfrm>
            <a:off x="2057400" y="-1"/>
            <a:ext cx="6781800" cy="382587"/>
          </a:xfrm>
        </p:spPr>
        <p:txBody>
          <a:bodyPr>
            <a:normAutofit/>
          </a:bodyPr>
          <a:lstStyle>
            <a:lvl1pPr algn="r">
              <a:defRPr sz="1600">
                <a:solidFill>
                  <a:schemeClr val="bg1"/>
                </a:solidFill>
                <a:latin typeface="Trebuchet MS" panose="020B0603020202020204" pitchFamily="34" charset="0"/>
              </a:defRPr>
            </a:lvl1pPr>
          </a:lstStyle>
          <a:p>
            <a:r>
              <a:rPr lang="en-US" dirty="0"/>
              <a:t>Click to edit Master title style</a:t>
            </a:r>
          </a:p>
        </p:txBody>
      </p:sp>
    </p:spTree>
    <p:extLst>
      <p:ext uri="{BB962C8B-B14F-4D97-AF65-F5344CB8AC3E}">
        <p14:creationId xmlns:p14="http://schemas.microsoft.com/office/powerpoint/2010/main" xmlns="" val="2844925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236175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71" indent="0" algn="ctr">
              <a:buNone/>
              <a:defRPr>
                <a:solidFill>
                  <a:schemeClr val="tx1">
                    <a:tint val="75000"/>
                  </a:schemeClr>
                </a:solidFill>
              </a:defRPr>
            </a:lvl2pPr>
            <a:lvl3pPr marL="914341" indent="0" algn="ctr">
              <a:buNone/>
              <a:defRPr>
                <a:solidFill>
                  <a:schemeClr val="tx1">
                    <a:tint val="75000"/>
                  </a:schemeClr>
                </a:solidFill>
              </a:defRPr>
            </a:lvl3pPr>
            <a:lvl4pPr marL="1371512" indent="0" algn="ctr">
              <a:buNone/>
              <a:defRPr>
                <a:solidFill>
                  <a:schemeClr val="tx1">
                    <a:tint val="75000"/>
                  </a:schemeClr>
                </a:solidFill>
              </a:defRPr>
            </a:lvl4pPr>
            <a:lvl5pPr marL="1828683" indent="0" algn="ctr">
              <a:buNone/>
              <a:defRPr>
                <a:solidFill>
                  <a:schemeClr val="tx1">
                    <a:tint val="75000"/>
                  </a:schemeClr>
                </a:solidFill>
              </a:defRPr>
            </a:lvl5pPr>
            <a:lvl6pPr marL="2285854" indent="0" algn="ctr">
              <a:buNone/>
              <a:defRPr>
                <a:solidFill>
                  <a:schemeClr val="tx1">
                    <a:tint val="75000"/>
                  </a:schemeClr>
                </a:solidFill>
              </a:defRPr>
            </a:lvl6pPr>
            <a:lvl7pPr marL="2743025" indent="0" algn="ctr">
              <a:buNone/>
              <a:defRPr>
                <a:solidFill>
                  <a:schemeClr val="tx1">
                    <a:tint val="75000"/>
                  </a:schemeClr>
                </a:solidFill>
              </a:defRPr>
            </a:lvl7pPr>
            <a:lvl8pPr marL="3200195" indent="0" algn="ctr">
              <a:buNone/>
              <a:defRPr>
                <a:solidFill>
                  <a:schemeClr val="tx1">
                    <a:tint val="75000"/>
                  </a:schemeClr>
                </a:solidFill>
              </a:defRPr>
            </a:lvl8pPr>
            <a:lvl9pPr marL="365736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1"/>
            <a:ext cx="2133600" cy="365125"/>
          </a:xfrm>
          <a:prstGeom prst="rect">
            <a:avLst/>
          </a:prstGeom>
        </p:spPr>
        <p:txBody>
          <a:bodyPr/>
          <a:lstStyle/>
          <a:p>
            <a:fld id="{8C2800CA-9475-473A-B113-639A416C617C}" type="datetimeFigureOut">
              <a:rPr lang="en-US" smtClean="0"/>
              <a:pPr/>
              <a:t>10/13/2019</a:t>
            </a:fld>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1"/>
            <a:ext cx="2133600" cy="365125"/>
          </a:xfrm>
          <a:prstGeom prst="rect">
            <a:avLst/>
          </a:prstGeom>
        </p:spPr>
        <p:txBody>
          <a:bodyPr/>
          <a:lstStyle/>
          <a:p>
            <a:fld id="{47A789A3-22D3-40C4-A594-C9D412B19614}" type="slidenum">
              <a:rPr lang="en-US" smtClean="0"/>
              <a:pPr/>
              <a:t>‹#›</a:t>
            </a:fld>
            <a:endParaRPr lang="en-US" dirty="0"/>
          </a:p>
        </p:txBody>
      </p:sp>
    </p:spTree>
    <p:extLst>
      <p:ext uri="{BB962C8B-B14F-4D97-AF65-F5344CB8AC3E}">
        <p14:creationId xmlns:p14="http://schemas.microsoft.com/office/powerpoint/2010/main" xmlns="" val="1874525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52DB97A8-9685-4B9B-930A-0686BE4452F0}" type="slidenum">
              <a:rPr lang="en-US"/>
              <a:pPr>
                <a:defRPr/>
              </a:pPr>
              <a:t>‹#›</a:t>
            </a:fld>
            <a:endParaRPr lang="en-US" dirty="0"/>
          </a:p>
        </p:txBody>
      </p:sp>
    </p:spTree>
    <p:extLst>
      <p:ext uri="{BB962C8B-B14F-4D97-AF65-F5344CB8AC3E}">
        <p14:creationId xmlns:p14="http://schemas.microsoft.com/office/powerpoint/2010/main" xmlns="" val="1480318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Freeform">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629752"/>
          </a:xfrm>
          <a:solidFill>
            <a:schemeClr val="tx1">
              <a:alpha val="50000"/>
            </a:schemeClr>
          </a:solidFill>
        </p:spPr>
        <p:txBody>
          <a:bodyPr>
            <a:noAutofit/>
          </a:bodyPr>
          <a:lstStyle>
            <a:lvl1pPr>
              <a:spcAft>
                <a:spcPts val="1800"/>
              </a:spcAft>
              <a:defRPr sz="3600" baseline="0"/>
            </a:lvl1pPr>
          </a:lstStyle>
          <a:p>
            <a:r>
              <a:rPr lang="en-US"/>
              <a:t>Click to edit Master title style</a:t>
            </a:r>
            <a:endParaRPr lang="en-US" dirty="0"/>
          </a:p>
        </p:txBody>
      </p:sp>
    </p:spTree>
    <p:extLst>
      <p:ext uri="{BB962C8B-B14F-4D97-AF65-F5344CB8AC3E}">
        <p14:creationId xmlns:p14="http://schemas.microsoft.com/office/powerpoint/2010/main" xmlns="" val="3039694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Text">
    <p:spTree>
      <p:nvGrpSpPr>
        <p:cNvPr id="1" name=""/>
        <p:cNvGrpSpPr/>
        <p:nvPr/>
      </p:nvGrpSpPr>
      <p:grpSpPr>
        <a:xfrm>
          <a:off x="0" y="0"/>
          <a:ext cx="0" cy="0"/>
          <a:chOff x="0" y="0"/>
          <a:chExt cx="0" cy="0"/>
        </a:xfrm>
      </p:grpSpPr>
      <p:sp>
        <p:nvSpPr>
          <p:cNvPr id="2" name="Title 1"/>
          <p:cNvSpPr>
            <a:spLocks noGrp="1"/>
          </p:cNvSpPr>
          <p:nvPr>
            <p:ph type="title"/>
          </p:nvPr>
        </p:nvSpPr>
        <p:spPr>
          <a:xfrm>
            <a:off x="0" y="1066800"/>
            <a:ext cx="9144000" cy="762000"/>
          </a:xfrm>
          <a:solidFill>
            <a:schemeClr val="tx1">
              <a:alpha val="50000"/>
            </a:schemeClr>
          </a:solidFill>
        </p:spPr>
        <p:txBody>
          <a:bodyPr>
            <a:noAutofit/>
          </a:bodyPr>
          <a:lstStyle>
            <a:lvl1pPr>
              <a:spcAft>
                <a:spcPts val="1800"/>
              </a:spcAft>
              <a:defRPr sz="3600" baseline="0"/>
            </a:lvl1pPr>
          </a:lstStyle>
          <a:p>
            <a:r>
              <a:rPr lang="en-US"/>
              <a:t>Click to edit Master title style</a:t>
            </a:r>
            <a:endParaRPr lang="en-US" dirty="0"/>
          </a:p>
        </p:txBody>
      </p:sp>
      <p:sp>
        <p:nvSpPr>
          <p:cNvPr id="5" name="Text Placeholder 4"/>
          <p:cNvSpPr>
            <a:spLocks noGrp="1"/>
          </p:cNvSpPr>
          <p:nvPr>
            <p:ph type="body" sz="quarter" idx="10"/>
          </p:nvPr>
        </p:nvSpPr>
        <p:spPr>
          <a:xfrm>
            <a:off x="533400" y="2209800"/>
            <a:ext cx="8229600" cy="3200400"/>
          </a:xfrm>
        </p:spPr>
        <p:txBody>
          <a:bodyPr>
            <a:normAutofit/>
          </a:bodyPr>
          <a:lstStyle>
            <a:lvl1pPr algn="ctr">
              <a:defRPr lang="en-US" dirty="0"/>
            </a:lvl1pPr>
          </a:lstStyle>
          <a:p>
            <a:pPr lvl="0"/>
            <a:r>
              <a:rPr lang="en-US"/>
              <a:t>Click to edit Master text styles</a:t>
            </a:r>
          </a:p>
        </p:txBody>
      </p:sp>
    </p:spTree>
    <p:extLst>
      <p:ext uri="{BB962C8B-B14F-4D97-AF65-F5344CB8AC3E}">
        <p14:creationId xmlns:p14="http://schemas.microsoft.com/office/powerpoint/2010/main" xmlns="" val="1939396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mp; Image">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629752"/>
          </a:xfrm>
          <a:solidFill>
            <a:schemeClr val="tx1">
              <a:alpha val="50000"/>
            </a:schemeClr>
          </a:solidFill>
        </p:spPr>
        <p:txBody>
          <a:bodyPr>
            <a:noAutofit/>
          </a:bodyPr>
          <a:lstStyle>
            <a:lvl1pPr>
              <a:spcAft>
                <a:spcPts val="1800"/>
              </a:spcAft>
              <a:defRPr sz="3600" baseline="0"/>
            </a:lvl1pPr>
          </a:lstStyle>
          <a:p>
            <a:r>
              <a:rPr lang="en-US"/>
              <a:t>Click to edit Master title style</a:t>
            </a:r>
            <a:endParaRPr lang="en-US" dirty="0"/>
          </a:p>
        </p:txBody>
      </p:sp>
      <p:sp>
        <p:nvSpPr>
          <p:cNvPr id="4" name="Picture Placeholder 3"/>
          <p:cNvSpPr>
            <a:spLocks noGrp="1"/>
          </p:cNvSpPr>
          <p:nvPr>
            <p:ph type="pic" sz="quarter" idx="11"/>
          </p:nvPr>
        </p:nvSpPr>
        <p:spPr>
          <a:xfrm>
            <a:off x="228600" y="1143000"/>
            <a:ext cx="8686800" cy="4267200"/>
          </a:xfrm>
        </p:spPr>
        <p:txBody>
          <a:bodyPr rtlCol="0">
            <a:normAutofit/>
          </a:bodyPr>
          <a:lstStyle/>
          <a:p>
            <a:pPr lvl="0"/>
            <a:endParaRPr lang="en-US" noProof="0" dirty="0"/>
          </a:p>
        </p:txBody>
      </p:sp>
    </p:spTree>
    <p:extLst>
      <p:ext uri="{BB962C8B-B14F-4D97-AF65-F5344CB8AC3E}">
        <p14:creationId xmlns:p14="http://schemas.microsoft.com/office/powerpoint/2010/main" xmlns="" val="1218425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mp; Image">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629752"/>
          </a:xfrm>
          <a:solidFill>
            <a:schemeClr val="tx1">
              <a:alpha val="50000"/>
            </a:schemeClr>
          </a:solidFill>
        </p:spPr>
        <p:txBody>
          <a:bodyPr>
            <a:noAutofit/>
          </a:bodyPr>
          <a:lstStyle>
            <a:lvl1pPr>
              <a:spcAft>
                <a:spcPts val="1800"/>
              </a:spcAft>
              <a:defRPr sz="3600" baseline="0"/>
            </a:lvl1pPr>
          </a:lstStyle>
          <a:p>
            <a:r>
              <a:rPr lang="en-US"/>
              <a:t>Click to edit Master title style</a:t>
            </a:r>
            <a:endParaRPr lang="en-US" dirty="0"/>
          </a:p>
        </p:txBody>
      </p:sp>
      <p:sp>
        <p:nvSpPr>
          <p:cNvPr id="5" name="Text Placeholder 4"/>
          <p:cNvSpPr>
            <a:spLocks noGrp="1"/>
          </p:cNvSpPr>
          <p:nvPr>
            <p:ph type="body" sz="quarter" idx="10"/>
          </p:nvPr>
        </p:nvSpPr>
        <p:spPr>
          <a:xfrm>
            <a:off x="3886200" y="1143000"/>
            <a:ext cx="5029200" cy="4876800"/>
          </a:xfrm>
        </p:spPr>
        <p:txBody>
          <a:bodyPr>
            <a:normAutofit/>
          </a:bodyPr>
          <a:lstStyle>
            <a:lvl1pPr algn="l">
              <a:defRPr lang="en-US" dirty="0"/>
            </a:lvl1pPr>
          </a:lstStyle>
          <a:p>
            <a:pPr lvl="0"/>
            <a:r>
              <a:rPr lang="en-US"/>
              <a:t>Click to edit Master text styles</a:t>
            </a:r>
          </a:p>
        </p:txBody>
      </p:sp>
      <p:sp>
        <p:nvSpPr>
          <p:cNvPr id="4" name="Picture Placeholder 3"/>
          <p:cNvSpPr>
            <a:spLocks noGrp="1"/>
          </p:cNvSpPr>
          <p:nvPr>
            <p:ph type="pic" sz="quarter" idx="11"/>
          </p:nvPr>
        </p:nvSpPr>
        <p:spPr>
          <a:xfrm>
            <a:off x="228600" y="1143000"/>
            <a:ext cx="3429000" cy="4876801"/>
          </a:xfrm>
        </p:spPr>
        <p:txBody>
          <a:bodyPr rtlCol="0">
            <a:normAutofit/>
          </a:bodyPr>
          <a:lstStyle/>
          <a:p>
            <a:pPr lvl="0"/>
            <a:endParaRPr lang="en-US" noProof="0" dirty="0"/>
          </a:p>
        </p:txBody>
      </p:sp>
    </p:spTree>
    <p:extLst>
      <p:ext uri="{BB962C8B-B14F-4D97-AF65-F5344CB8AC3E}">
        <p14:creationId xmlns:p14="http://schemas.microsoft.com/office/powerpoint/2010/main" xmlns="" val="1601919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304800" y="304800"/>
            <a:ext cx="8534400" cy="5486400"/>
          </a:xfrm>
        </p:spPr>
        <p:txBody>
          <a:bodyPr rtlCol="0">
            <a:normAutofit/>
          </a:bodyPr>
          <a:lstStyle/>
          <a:p>
            <a:pPr lvl="0"/>
            <a:endParaRPr lang="en-US" noProof="0" dirty="0"/>
          </a:p>
        </p:txBody>
      </p:sp>
      <p:sp>
        <p:nvSpPr>
          <p:cNvPr id="5" name="Title 18"/>
          <p:cNvSpPr>
            <a:spLocks noGrp="1"/>
          </p:cNvSpPr>
          <p:nvPr>
            <p:ph type="title"/>
          </p:nvPr>
        </p:nvSpPr>
        <p:spPr>
          <a:xfrm>
            <a:off x="0" y="-431392"/>
            <a:ext cx="9144000" cy="411162"/>
          </a:xfrm>
        </p:spPr>
        <p:txBody>
          <a:bodyPr>
            <a:normAutofit/>
          </a:bodyPr>
          <a:lstStyle>
            <a:lvl1pPr>
              <a:defRPr sz="1800">
                <a:solidFill>
                  <a:schemeClr val="tx1"/>
                </a:solidFill>
              </a:defRPr>
            </a:lvl1pPr>
          </a:lstStyle>
          <a:p>
            <a:r>
              <a:rPr lang="en-US" dirty="0"/>
              <a:t>Click to edit Master title style</a:t>
            </a:r>
          </a:p>
        </p:txBody>
      </p:sp>
    </p:spTree>
    <p:extLst>
      <p:ext uri="{BB962C8B-B14F-4D97-AF65-F5344CB8AC3E}">
        <p14:creationId xmlns:p14="http://schemas.microsoft.com/office/powerpoint/2010/main" xmlns="" val="4250891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0" y="228600"/>
            <a:ext cx="9144000" cy="178435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en-US" sz="5400" dirty="0">
                <a:solidFill>
                  <a:schemeClr val="bg1"/>
                </a:solidFill>
                <a:latin typeface="Candara" pitchFamily="34" charset="0"/>
              </a:rPr>
              <a:t>Welcome</a:t>
            </a:r>
          </a:p>
          <a:p>
            <a:pPr algn="ctr">
              <a:defRPr/>
            </a:pPr>
            <a:r>
              <a:rPr lang="en-US" sz="2000" dirty="0">
                <a:solidFill>
                  <a:schemeClr val="bg1"/>
                </a:solidFill>
                <a:latin typeface="Candara" pitchFamily="34" charset="0"/>
              </a:rPr>
              <a:t>to </a:t>
            </a:r>
          </a:p>
          <a:p>
            <a:pPr algn="ctr">
              <a:defRPr/>
            </a:pPr>
            <a:r>
              <a:rPr lang="en-US" sz="3600" dirty="0">
                <a:solidFill>
                  <a:schemeClr val="bg1"/>
                </a:solidFill>
                <a:latin typeface="Candara" pitchFamily="34" charset="0"/>
              </a:rPr>
              <a:t>Community Unitarian Universalist Church</a:t>
            </a:r>
          </a:p>
        </p:txBody>
      </p:sp>
      <p:pic>
        <p:nvPicPr>
          <p:cNvPr id="4" name="Picture 2"/>
          <p:cNvPicPr>
            <a:picLocks noChangeAspect="1" noChangeArrowheads="1"/>
          </p:cNvPicPr>
          <p:nvPr userDrawn="1"/>
        </p:nvPicPr>
        <p:blipFill>
          <a:blip r:embed="rId2" cstate="print">
            <a:extLst>
              <a:ext uri="{28A0092B-C50C-407E-A947-70E740481C1C}">
                <a14:useLocalDpi xmlns:a14="http://schemas.microsoft.com/office/drawing/2010/main" xmlns=""/>
              </a:ext>
            </a:extLst>
          </a:blip>
          <a:srcRect/>
          <a:stretch>
            <a:fillRect/>
          </a:stretch>
        </p:blipFill>
        <p:spPr bwMode="auto">
          <a:xfrm>
            <a:off x="6350" y="1968500"/>
            <a:ext cx="9144000"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Title 18"/>
          <p:cNvSpPr>
            <a:spLocks noGrp="1"/>
          </p:cNvSpPr>
          <p:nvPr>
            <p:ph type="title"/>
          </p:nvPr>
        </p:nvSpPr>
        <p:spPr>
          <a:xfrm>
            <a:off x="0" y="-431392"/>
            <a:ext cx="9144000" cy="411162"/>
          </a:xfrm>
        </p:spPr>
        <p:txBody>
          <a:bodyPr>
            <a:normAutofit/>
          </a:bodyPr>
          <a:lstStyle>
            <a:lvl1pPr>
              <a:defRPr sz="1800">
                <a:solidFill>
                  <a:schemeClr val="tx1"/>
                </a:solidFill>
              </a:defRPr>
            </a:lvl1pPr>
          </a:lstStyle>
          <a:p>
            <a:r>
              <a:rPr lang="en-US" dirty="0"/>
              <a:t>Click to edit Master title style</a:t>
            </a:r>
          </a:p>
        </p:txBody>
      </p:sp>
    </p:spTree>
    <p:extLst>
      <p:ext uri="{BB962C8B-B14F-4D97-AF65-F5344CB8AC3E}">
        <p14:creationId xmlns:p14="http://schemas.microsoft.com/office/powerpoint/2010/main" xmlns="" val="1226261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ymn Title">
    <p:spTree>
      <p:nvGrpSpPr>
        <p:cNvPr id="1" name=""/>
        <p:cNvGrpSpPr/>
        <p:nvPr/>
      </p:nvGrpSpPr>
      <p:grpSpPr>
        <a:xfrm>
          <a:off x="0" y="0"/>
          <a:ext cx="0" cy="0"/>
          <a:chOff x="0" y="0"/>
          <a:chExt cx="0" cy="0"/>
        </a:xfrm>
      </p:grpSpPr>
      <p:pic>
        <p:nvPicPr>
          <p:cNvPr id="4" name="Picture 5" descr="GA choir photo"/>
          <p:cNvPicPr>
            <a:picLocks noChangeAspect="1" noChangeArrowheads="1"/>
          </p:cNvPicPr>
          <p:nvPr userDrawn="1"/>
        </p:nvPicPr>
        <p:blipFill>
          <a:blip r:embed="rId2" cstate="print">
            <a:extLst>
              <a:ext uri="{28A0092B-C50C-407E-A947-70E740481C1C}">
                <a14:useLocalDpi xmlns:a14="http://schemas.microsoft.com/office/drawing/2010/main" xmlns=""/>
              </a:ext>
            </a:extLst>
          </a:blip>
          <a:srcRect/>
          <a:stretch>
            <a:fillRect/>
          </a:stretch>
        </p:blipFill>
        <p:spPr bwMode="auto">
          <a:xfrm>
            <a:off x="0" y="398463"/>
            <a:ext cx="9144000" cy="2420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0" y="2971800"/>
            <a:ext cx="9144000" cy="762000"/>
          </a:xfrm>
          <a:solidFill>
            <a:schemeClr val="tx1">
              <a:alpha val="50000"/>
            </a:schemeClr>
          </a:solidFill>
        </p:spPr>
        <p:txBody>
          <a:bodyPr>
            <a:noAutofit/>
          </a:bodyPr>
          <a:lstStyle>
            <a:lvl1pPr>
              <a:spcAft>
                <a:spcPts val="1800"/>
              </a:spcAft>
              <a:defRPr sz="3600" baseline="0"/>
            </a:lvl1pPr>
          </a:lstStyle>
          <a:p>
            <a:r>
              <a:rPr lang="en-US"/>
              <a:t>Click to edit Master title style</a:t>
            </a:r>
            <a:endParaRPr lang="en-US" dirty="0"/>
          </a:p>
        </p:txBody>
      </p:sp>
      <p:sp>
        <p:nvSpPr>
          <p:cNvPr id="5" name="Text Placeholder 4"/>
          <p:cNvSpPr>
            <a:spLocks noGrp="1"/>
          </p:cNvSpPr>
          <p:nvPr>
            <p:ph type="body" sz="quarter" idx="10"/>
          </p:nvPr>
        </p:nvSpPr>
        <p:spPr>
          <a:xfrm>
            <a:off x="457200" y="3962400"/>
            <a:ext cx="8229600" cy="2057400"/>
          </a:xfrm>
        </p:spPr>
        <p:txBody>
          <a:bodyPr>
            <a:normAutofit/>
          </a:bodyPr>
          <a:lstStyle>
            <a:lvl1pPr algn="ctr">
              <a:defRPr lang="en-US" dirty="0"/>
            </a:lvl1pPr>
          </a:lstStyle>
          <a:p>
            <a:pPr lvl="0"/>
            <a:r>
              <a:rPr lang="en-US"/>
              <a:t>Click to edit Master text styles</a:t>
            </a:r>
          </a:p>
        </p:txBody>
      </p:sp>
    </p:spTree>
    <p:extLst>
      <p:ext uri="{BB962C8B-B14F-4D97-AF65-F5344CB8AC3E}">
        <p14:creationId xmlns:p14="http://schemas.microsoft.com/office/powerpoint/2010/main" xmlns="" val="429854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se">
    <p:spTree>
      <p:nvGrpSpPr>
        <p:cNvPr id="1" name=""/>
        <p:cNvGrpSpPr/>
        <p:nvPr/>
      </p:nvGrpSpPr>
      <p:grpSpPr>
        <a:xfrm>
          <a:off x="0" y="0"/>
          <a:ext cx="0" cy="0"/>
          <a:chOff x="0" y="0"/>
          <a:chExt cx="0" cy="0"/>
        </a:xfrm>
      </p:grpSpPr>
      <p:sp>
        <p:nvSpPr>
          <p:cNvPr id="12" name="Text Placeholder 15"/>
          <p:cNvSpPr>
            <a:spLocks noGrp="1"/>
          </p:cNvSpPr>
          <p:nvPr>
            <p:ph type="body" sz="quarter" idx="11"/>
          </p:nvPr>
        </p:nvSpPr>
        <p:spPr>
          <a:xfrm>
            <a:off x="2057400" y="381000"/>
            <a:ext cx="6781800" cy="5638800"/>
          </a:xfrm>
        </p:spPr>
        <p:txBody>
          <a:bodyPr>
            <a:normAutofit/>
          </a:bodyPr>
          <a:lstStyle>
            <a:lvl1pPr algn="l">
              <a:defRPr lang="en-US" dirty="0"/>
            </a:lvl1pPr>
          </a:lstStyle>
          <a:p>
            <a:pPr lvl="0"/>
            <a:r>
              <a:rPr lang="en-US"/>
              <a:t>Click to edit Master text styles</a:t>
            </a:r>
          </a:p>
        </p:txBody>
      </p:sp>
      <p:sp>
        <p:nvSpPr>
          <p:cNvPr id="17" name="Title 18"/>
          <p:cNvSpPr>
            <a:spLocks noGrp="1"/>
          </p:cNvSpPr>
          <p:nvPr>
            <p:ph type="title"/>
          </p:nvPr>
        </p:nvSpPr>
        <p:spPr>
          <a:xfrm>
            <a:off x="2057400" y="0"/>
            <a:ext cx="6781800" cy="381000"/>
          </a:xfrm>
        </p:spPr>
        <p:txBody>
          <a:bodyPr>
            <a:normAutofit/>
          </a:bodyPr>
          <a:lstStyle>
            <a:lvl1pPr algn="r">
              <a:defRPr sz="1600">
                <a:solidFill>
                  <a:schemeClr val="bg1"/>
                </a:solidFill>
                <a:latin typeface="Trebuchet MS" panose="020B0603020202020204" pitchFamily="34" charset="0"/>
              </a:defRPr>
            </a:lvl1pPr>
          </a:lstStyle>
          <a:p>
            <a:r>
              <a:rPr lang="en-US" dirty="0"/>
              <a:t>Click to edit Master title style</a:t>
            </a:r>
          </a:p>
        </p:txBody>
      </p:sp>
    </p:spTree>
    <p:extLst>
      <p:ext uri="{BB962C8B-B14F-4D97-AF65-F5344CB8AC3E}">
        <p14:creationId xmlns:p14="http://schemas.microsoft.com/office/powerpoint/2010/main" xmlns="" val="1708285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8426C"/>
        </a:solid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blipFill dpi="0" rotWithShape="1">
            <a:blip r:embed="rId15" cstate="print">
              <a:alphaModFix amt="10000"/>
              <a:extLst>
                <a:ext uri="{28A0092B-C50C-407E-A947-70E740481C1C}">
                  <a14:useLocalDpi xmlns:a14="http://schemas.microsoft.com/office/drawing/2010/main" xmlns=""/>
                </a:ext>
              </a:extLst>
            </a:blip>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1029"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30"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Default Text Format</a:t>
            </a:r>
          </a:p>
        </p:txBody>
      </p:sp>
      <p:sp>
        <p:nvSpPr>
          <p:cNvPr id="6" name="Rectangle 5"/>
          <p:cNvSpPr/>
          <p:nvPr/>
        </p:nvSpPr>
        <p:spPr>
          <a:xfrm>
            <a:off x="8382000" y="6096000"/>
            <a:ext cx="685800" cy="704850"/>
          </a:xfrm>
          <a:prstGeom prst="rect">
            <a:avLst/>
          </a:prstGeom>
          <a:blipFill dpi="0" rotWithShape="1">
            <a:blip r:embed="rId16" cstate="screen">
              <a:alphaModFix amt="50000"/>
              <a:extLst>
                <a:ext uri="{28A0092B-C50C-407E-A947-70E740481C1C}">
                  <a14:useLocalDpi xmlns:a14="http://schemas.microsoft.com/office/drawing/2010/main" xmlns=""/>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4" r:id="rId7"/>
    <p:sldLayoutId id="2147483865" r:id="rId8"/>
    <p:sldLayoutId id="2147483861" r:id="rId9"/>
    <p:sldLayoutId id="2147483862" r:id="rId10"/>
    <p:sldLayoutId id="2147483863" r:id="rId11"/>
    <p:sldLayoutId id="2147483872" r:id="rId12"/>
    <p:sldLayoutId id="2147483875" r:id="rId13"/>
  </p:sldLayoutIdLst>
  <p:txStyles>
    <p:titleStyle>
      <a:lvl1pPr algn="ctr" rtl="0" eaLnBrk="0" fontAlgn="base" hangingPunct="0">
        <a:spcBef>
          <a:spcPct val="0"/>
        </a:spcBef>
        <a:spcAft>
          <a:spcPct val="0"/>
        </a:spcAft>
        <a:defRPr sz="4400" kern="1200">
          <a:solidFill>
            <a:schemeClr val="bg1"/>
          </a:solidFill>
          <a:latin typeface="Candara" panose="020E0502030303020204" pitchFamily="34" charset="0"/>
          <a:ea typeface="+mj-ea"/>
          <a:cs typeface="+mj-cs"/>
        </a:defRPr>
      </a:lvl1pPr>
      <a:lvl2pPr algn="ctr" rtl="0" eaLnBrk="0" fontAlgn="base" hangingPunct="0">
        <a:spcBef>
          <a:spcPct val="0"/>
        </a:spcBef>
        <a:spcAft>
          <a:spcPct val="0"/>
        </a:spcAft>
        <a:defRPr sz="4400">
          <a:solidFill>
            <a:schemeClr val="bg1"/>
          </a:solidFill>
          <a:latin typeface="Candara" pitchFamily="34" charset="0"/>
        </a:defRPr>
      </a:lvl2pPr>
      <a:lvl3pPr algn="ctr" rtl="0" eaLnBrk="0" fontAlgn="base" hangingPunct="0">
        <a:spcBef>
          <a:spcPct val="0"/>
        </a:spcBef>
        <a:spcAft>
          <a:spcPct val="0"/>
        </a:spcAft>
        <a:defRPr sz="4400">
          <a:solidFill>
            <a:schemeClr val="bg1"/>
          </a:solidFill>
          <a:latin typeface="Candara" pitchFamily="34" charset="0"/>
        </a:defRPr>
      </a:lvl3pPr>
      <a:lvl4pPr algn="ctr" rtl="0" eaLnBrk="0" fontAlgn="base" hangingPunct="0">
        <a:spcBef>
          <a:spcPct val="0"/>
        </a:spcBef>
        <a:spcAft>
          <a:spcPct val="0"/>
        </a:spcAft>
        <a:defRPr sz="4400">
          <a:solidFill>
            <a:schemeClr val="bg1"/>
          </a:solidFill>
          <a:latin typeface="Candara" pitchFamily="34" charset="0"/>
        </a:defRPr>
      </a:lvl4pPr>
      <a:lvl5pPr algn="ctr" rtl="0" eaLnBrk="0" fontAlgn="base" hangingPunct="0">
        <a:spcBef>
          <a:spcPct val="0"/>
        </a:spcBef>
        <a:spcAft>
          <a:spcPct val="0"/>
        </a:spcAft>
        <a:defRPr sz="4400">
          <a:solidFill>
            <a:schemeClr val="bg1"/>
          </a:solidFill>
          <a:latin typeface="Candara" pitchFamily="34" charset="0"/>
        </a:defRPr>
      </a:lvl5pPr>
      <a:lvl6pPr marL="457200" algn="ctr" rtl="0" fontAlgn="base">
        <a:spcBef>
          <a:spcPct val="0"/>
        </a:spcBef>
        <a:spcAft>
          <a:spcPct val="0"/>
        </a:spcAft>
        <a:defRPr sz="4400">
          <a:solidFill>
            <a:schemeClr val="bg1"/>
          </a:solidFill>
          <a:latin typeface="Candara" pitchFamily="34" charset="0"/>
        </a:defRPr>
      </a:lvl6pPr>
      <a:lvl7pPr marL="914400" algn="ctr" rtl="0" fontAlgn="base">
        <a:spcBef>
          <a:spcPct val="0"/>
        </a:spcBef>
        <a:spcAft>
          <a:spcPct val="0"/>
        </a:spcAft>
        <a:defRPr sz="4400">
          <a:solidFill>
            <a:schemeClr val="bg1"/>
          </a:solidFill>
          <a:latin typeface="Candara" pitchFamily="34" charset="0"/>
        </a:defRPr>
      </a:lvl7pPr>
      <a:lvl8pPr marL="1371600" algn="ctr" rtl="0" fontAlgn="base">
        <a:spcBef>
          <a:spcPct val="0"/>
        </a:spcBef>
        <a:spcAft>
          <a:spcPct val="0"/>
        </a:spcAft>
        <a:defRPr sz="4400">
          <a:solidFill>
            <a:schemeClr val="bg1"/>
          </a:solidFill>
          <a:latin typeface="Candara" pitchFamily="34" charset="0"/>
        </a:defRPr>
      </a:lvl8pPr>
      <a:lvl9pPr marL="1828800" algn="ctr" rtl="0" fontAlgn="base">
        <a:spcBef>
          <a:spcPct val="0"/>
        </a:spcBef>
        <a:spcAft>
          <a:spcPct val="0"/>
        </a:spcAft>
        <a:defRPr sz="4400">
          <a:solidFill>
            <a:schemeClr val="bg1"/>
          </a:solidFill>
          <a:latin typeface="Candara" pitchFamily="34" charset="0"/>
        </a:defRPr>
      </a:lvl9pPr>
    </p:titleStyle>
    <p:bodyStyle>
      <a:lvl1pPr marL="342900" indent="-342900" algn="l" rtl="0" eaLnBrk="0" fontAlgn="base" hangingPunct="0">
        <a:lnSpc>
          <a:spcPct val="120000"/>
        </a:lnSpc>
        <a:spcBef>
          <a:spcPct val="20000"/>
        </a:spcBef>
        <a:spcAft>
          <a:spcPct val="0"/>
        </a:spcAft>
        <a:buFont typeface="Arial" charset="0"/>
        <a:buChar char="•"/>
        <a:defRPr sz="2600" kern="1200">
          <a:solidFill>
            <a:schemeClr val="bg1"/>
          </a:solidFill>
          <a:latin typeface="Trebuchet MS" panose="020B0603020202020204" pitchFamily="34" charset="0"/>
          <a:ea typeface="+mn-ea"/>
          <a:cs typeface="+mn-cs"/>
        </a:defRPr>
      </a:lvl1pPr>
      <a:lvl2pPr marL="457200" algn="ctr"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914400" algn="ctr"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371600" algn="ctr"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ctr"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2"/>
          <p:cNvSpPr>
            <a:spLocks noGrp="1"/>
          </p:cNvSpPr>
          <p:nvPr>
            <p:ph type="title"/>
          </p:nvPr>
        </p:nvSpPr>
        <p:spPr>
          <a:xfrm>
            <a:off x="0" y="-431800"/>
            <a:ext cx="9144000" cy="411162"/>
          </a:xfrm>
        </p:spPr>
        <p:txBody>
          <a:bodyPr/>
          <a:lstStyle/>
          <a:p>
            <a:pPr eaLnBrk="1" hangingPunct="1"/>
            <a:r>
              <a:rPr lang="en-US" altLang="en-US" dirty="0"/>
              <a:t>Welcome</a:t>
            </a:r>
          </a:p>
        </p:txBody>
      </p:sp>
      <p:sp>
        <p:nvSpPr>
          <p:cNvPr id="5123" name="Title 1"/>
          <p:cNvSpPr txBox="1">
            <a:spLocks/>
          </p:cNvSpPr>
          <p:nvPr/>
        </p:nvSpPr>
        <p:spPr bwMode="auto">
          <a:xfrm>
            <a:off x="3810000" y="3065413"/>
            <a:ext cx="4876800" cy="2765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a:solidFill>
                  <a:schemeClr val="tx1"/>
                </a:solidFill>
                <a:latin typeface="Trebuchet MS" pitchFamily="34" charset="0"/>
                <a:cs typeface="Arial" charset="0"/>
              </a:defRPr>
            </a:lvl1pPr>
            <a:lvl2pPr marL="742950" indent="-285750" eaLnBrk="0" hangingPunct="0">
              <a:defRPr>
                <a:solidFill>
                  <a:schemeClr val="tx1"/>
                </a:solidFill>
                <a:latin typeface="Trebuchet MS" pitchFamily="34" charset="0"/>
                <a:cs typeface="Arial" charset="0"/>
              </a:defRPr>
            </a:lvl2pPr>
            <a:lvl3pPr marL="1143000" indent="-228600" eaLnBrk="0" hangingPunct="0">
              <a:defRPr>
                <a:solidFill>
                  <a:schemeClr val="tx1"/>
                </a:solidFill>
                <a:latin typeface="Trebuchet MS" pitchFamily="34" charset="0"/>
                <a:cs typeface="Arial" charset="0"/>
              </a:defRPr>
            </a:lvl3pPr>
            <a:lvl4pPr marL="1600200" indent="-228600" eaLnBrk="0" hangingPunct="0">
              <a:defRPr>
                <a:solidFill>
                  <a:schemeClr val="tx1"/>
                </a:solidFill>
                <a:latin typeface="Trebuchet MS" pitchFamily="34" charset="0"/>
                <a:cs typeface="Arial" charset="0"/>
              </a:defRPr>
            </a:lvl4pPr>
            <a:lvl5pPr marL="2057400" indent="-228600" eaLnBrk="0" hangingPunct="0">
              <a:defRPr>
                <a:solidFill>
                  <a:schemeClr val="tx1"/>
                </a:solidFill>
                <a:latin typeface="Trebuchet MS" pitchFamily="34" charset="0"/>
                <a:cs typeface="Arial" charset="0"/>
              </a:defRPr>
            </a:lvl5pPr>
            <a:lvl6pPr marL="2514600" indent="-228600" eaLnBrk="0" fontAlgn="base" hangingPunct="0">
              <a:spcBef>
                <a:spcPct val="0"/>
              </a:spcBef>
              <a:spcAft>
                <a:spcPct val="0"/>
              </a:spcAft>
              <a:defRPr>
                <a:solidFill>
                  <a:schemeClr val="tx1"/>
                </a:solidFill>
                <a:latin typeface="Trebuchet MS" pitchFamily="34" charset="0"/>
                <a:cs typeface="Arial" charset="0"/>
              </a:defRPr>
            </a:lvl6pPr>
            <a:lvl7pPr marL="2971800" indent="-228600" eaLnBrk="0" fontAlgn="base" hangingPunct="0">
              <a:spcBef>
                <a:spcPct val="0"/>
              </a:spcBef>
              <a:spcAft>
                <a:spcPct val="0"/>
              </a:spcAft>
              <a:defRPr>
                <a:solidFill>
                  <a:schemeClr val="tx1"/>
                </a:solidFill>
                <a:latin typeface="Trebuchet MS" pitchFamily="34" charset="0"/>
                <a:cs typeface="Arial" charset="0"/>
              </a:defRPr>
            </a:lvl7pPr>
            <a:lvl8pPr marL="3429000" indent="-228600" eaLnBrk="0" fontAlgn="base" hangingPunct="0">
              <a:spcBef>
                <a:spcPct val="0"/>
              </a:spcBef>
              <a:spcAft>
                <a:spcPct val="0"/>
              </a:spcAft>
              <a:defRPr>
                <a:solidFill>
                  <a:schemeClr val="tx1"/>
                </a:solidFill>
                <a:latin typeface="Trebuchet MS" pitchFamily="34" charset="0"/>
                <a:cs typeface="Arial" charset="0"/>
              </a:defRPr>
            </a:lvl8pPr>
            <a:lvl9pPr marL="3886200" indent="-228600" eaLnBrk="0" fontAlgn="base" hangingPunct="0">
              <a:spcBef>
                <a:spcPct val="0"/>
              </a:spcBef>
              <a:spcAft>
                <a:spcPct val="0"/>
              </a:spcAft>
              <a:defRPr>
                <a:solidFill>
                  <a:schemeClr val="tx1"/>
                </a:solidFill>
                <a:latin typeface="Trebuchet MS" pitchFamily="34" charset="0"/>
                <a:cs typeface="Arial" charset="0"/>
              </a:defRPr>
            </a:lvl9pPr>
          </a:lstStyle>
          <a:p>
            <a:pPr algn="ctr" eaLnBrk="1" hangingPunct="1">
              <a:spcAft>
                <a:spcPts val="1800"/>
              </a:spcAft>
            </a:pPr>
            <a:r>
              <a:rPr lang="en-US" altLang="en-US" sz="3200" dirty="0">
                <a:solidFill>
                  <a:schemeClr val="bg1"/>
                </a:solidFill>
                <a:latin typeface="Candara" pitchFamily="34" charset="0"/>
              </a:rPr>
              <a:t>October 13, 2019</a:t>
            </a:r>
          </a:p>
          <a:p>
            <a:pPr algn="ctr" eaLnBrk="1" hangingPunct="1">
              <a:spcAft>
                <a:spcPts val="1800"/>
              </a:spcAft>
            </a:pPr>
            <a:r>
              <a:rPr lang="en-US" altLang="en-US" sz="2800" dirty="0">
                <a:solidFill>
                  <a:schemeClr val="bg1"/>
                </a:solidFill>
                <a:latin typeface="Candara" pitchFamily="34" charset="0"/>
              </a:rPr>
              <a:t>Guest Speaker:</a:t>
            </a:r>
            <a:r>
              <a:rPr lang="en-US" altLang="en-US" sz="3600" dirty="0">
                <a:solidFill>
                  <a:schemeClr val="bg1"/>
                </a:solidFill>
                <a:latin typeface="Candara" pitchFamily="34" charset="0"/>
              </a:rPr>
              <a:t/>
            </a:r>
            <a:br>
              <a:rPr lang="en-US" altLang="en-US" sz="3600" dirty="0">
                <a:solidFill>
                  <a:schemeClr val="bg1"/>
                </a:solidFill>
                <a:latin typeface="Candara" pitchFamily="34" charset="0"/>
              </a:rPr>
            </a:br>
            <a:r>
              <a:rPr lang="en-US" altLang="en-US" sz="3600" dirty="0">
                <a:solidFill>
                  <a:schemeClr val="bg1"/>
                </a:solidFill>
                <a:latin typeface="Candara" pitchFamily="34" charset="0"/>
              </a:rPr>
              <a:t>Rev. Mark Kiyimba</a:t>
            </a:r>
          </a:p>
        </p:txBody>
      </p:sp>
      <p:sp>
        <p:nvSpPr>
          <p:cNvPr id="5124" name="TextBox 2"/>
          <p:cNvSpPr txBox="1">
            <a:spLocks noChangeArrowheads="1"/>
          </p:cNvSpPr>
          <p:nvPr/>
        </p:nvSpPr>
        <p:spPr bwMode="auto">
          <a:xfrm>
            <a:off x="228600" y="5907087"/>
            <a:ext cx="845820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Trebuchet MS" pitchFamily="34" charset="0"/>
                <a:cs typeface="Arial" charset="0"/>
              </a:defRPr>
            </a:lvl1pPr>
            <a:lvl2pPr marL="742950" indent="-285750" eaLnBrk="0" hangingPunct="0">
              <a:defRPr>
                <a:solidFill>
                  <a:schemeClr val="tx1"/>
                </a:solidFill>
                <a:latin typeface="Trebuchet MS" pitchFamily="34" charset="0"/>
                <a:cs typeface="Arial" charset="0"/>
              </a:defRPr>
            </a:lvl2pPr>
            <a:lvl3pPr marL="1143000" indent="-228600" eaLnBrk="0" hangingPunct="0">
              <a:defRPr>
                <a:solidFill>
                  <a:schemeClr val="tx1"/>
                </a:solidFill>
                <a:latin typeface="Trebuchet MS" pitchFamily="34" charset="0"/>
                <a:cs typeface="Arial" charset="0"/>
              </a:defRPr>
            </a:lvl3pPr>
            <a:lvl4pPr marL="1600200" indent="-228600" eaLnBrk="0" hangingPunct="0">
              <a:defRPr>
                <a:solidFill>
                  <a:schemeClr val="tx1"/>
                </a:solidFill>
                <a:latin typeface="Trebuchet MS" pitchFamily="34" charset="0"/>
                <a:cs typeface="Arial" charset="0"/>
              </a:defRPr>
            </a:lvl4pPr>
            <a:lvl5pPr marL="2057400" indent="-228600" eaLnBrk="0" hangingPunct="0">
              <a:defRPr>
                <a:solidFill>
                  <a:schemeClr val="tx1"/>
                </a:solidFill>
                <a:latin typeface="Trebuchet MS" pitchFamily="34" charset="0"/>
                <a:cs typeface="Arial" charset="0"/>
              </a:defRPr>
            </a:lvl5pPr>
            <a:lvl6pPr marL="2514600" indent="-228600" eaLnBrk="0" fontAlgn="base" hangingPunct="0">
              <a:spcBef>
                <a:spcPct val="0"/>
              </a:spcBef>
              <a:spcAft>
                <a:spcPct val="0"/>
              </a:spcAft>
              <a:defRPr>
                <a:solidFill>
                  <a:schemeClr val="tx1"/>
                </a:solidFill>
                <a:latin typeface="Trebuchet MS" pitchFamily="34" charset="0"/>
                <a:cs typeface="Arial" charset="0"/>
              </a:defRPr>
            </a:lvl6pPr>
            <a:lvl7pPr marL="2971800" indent="-228600" eaLnBrk="0" fontAlgn="base" hangingPunct="0">
              <a:spcBef>
                <a:spcPct val="0"/>
              </a:spcBef>
              <a:spcAft>
                <a:spcPct val="0"/>
              </a:spcAft>
              <a:defRPr>
                <a:solidFill>
                  <a:schemeClr val="tx1"/>
                </a:solidFill>
                <a:latin typeface="Trebuchet MS" pitchFamily="34" charset="0"/>
                <a:cs typeface="Arial" charset="0"/>
              </a:defRPr>
            </a:lvl7pPr>
            <a:lvl8pPr marL="3429000" indent="-228600" eaLnBrk="0" fontAlgn="base" hangingPunct="0">
              <a:spcBef>
                <a:spcPct val="0"/>
              </a:spcBef>
              <a:spcAft>
                <a:spcPct val="0"/>
              </a:spcAft>
              <a:defRPr>
                <a:solidFill>
                  <a:schemeClr val="tx1"/>
                </a:solidFill>
                <a:latin typeface="Trebuchet MS" pitchFamily="34" charset="0"/>
                <a:cs typeface="Arial" charset="0"/>
              </a:defRPr>
            </a:lvl8pPr>
            <a:lvl9pPr marL="3886200" indent="-228600" eaLnBrk="0" fontAlgn="base" hangingPunct="0">
              <a:spcBef>
                <a:spcPct val="0"/>
              </a:spcBef>
              <a:spcAft>
                <a:spcPct val="0"/>
              </a:spcAft>
              <a:defRPr>
                <a:solidFill>
                  <a:schemeClr val="tx1"/>
                </a:solidFill>
                <a:latin typeface="Trebuchet MS" pitchFamily="34" charset="0"/>
                <a:cs typeface="Arial" charset="0"/>
              </a:defRPr>
            </a:lvl9pPr>
          </a:lstStyle>
          <a:p>
            <a:pPr eaLnBrk="1" hangingPunct="1"/>
            <a:r>
              <a:rPr lang="en-US" altLang="en-US" dirty="0">
                <a:solidFill>
                  <a:schemeClr val="bg1"/>
                </a:solidFill>
              </a:rPr>
              <a:t>Before the service or during the musical meditation, you are welcome to light a candle in the window. Please place lighting sticks in the sand, hot end down.</a:t>
            </a:r>
          </a:p>
        </p:txBody>
      </p:sp>
      <p:pic>
        <p:nvPicPr>
          <p:cNvPr id="5" name="Picture 4"/>
          <p:cNvPicPr>
            <a:picLocks noChangeAspect="1" noChangeArrowheads="1"/>
          </p:cNvPicPr>
          <p:nvPr/>
        </p:nvPicPr>
        <p:blipFill>
          <a:blip r:embed="rId3" cstate="print">
            <a:extLst>
              <a:ext uri="{28A0092B-C50C-407E-A947-70E740481C1C}">
                <a14:useLocalDpi xmlns:a14="http://schemas.microsoft.com/office/drawing/2010/main" xmlns=""/>
              </a:ext>
            </a:extLst>
          </a:blip>
          <a:srcRect/>
          <a:stretch>
            <a:fillRect/>
          </a:stretch>
        </p:blipFill>
        <p:spPr bwMode="auto">
          <a:xfrm>
            <a:off x="1066800" y="3065412"/>
            <a:ext cx="2487239" cy="2497188"/>
          </a:xfrm>
          <a:prstGeom prst="ellipse">
            <a:avLst/>
          </a:prstGeom>
          <a:ln w="63500" cap="rnd">
            <a:solidFill>
              <a:srgbClr val="000000">
                <a:alpha val="41000"/>
              </a:srgbClr>
            </a:solidFill>
          </a:ln>
          <a:effectLst>
            <a:outerShdw blurRad="304800" dist="139700" dir="2700000" algn="tl" rotWithShape="0">
              <a:prstClr val="black">
                <a:alpha val="17000"/>
              </a:prstClr>
            </a:outerShdw>
          </a:effectLst>
          <a:scene3d>
            <a:camera prst="orthographicFront"/>
            <a:lightRig rig="contrasting" dir="t">
              <a:rot lat="0" lon="0" rev="3000000"/>
            </a:lightRig>
          </a:scene3d>
          <a:sp3d contourW="7620">
            <a:contourClr>
              <a:srgbClr val="333333"/>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a:ext>
            </a:extLst>
          </a:blip>
          <a:stretch>
            <a:fillRect/>
          </a:stretch>
        </p:blipFill>
        <p:spPr bwMode="auto">
          <a:xfrm>
            <a:off x="36063" y="304800"/>
            <a:ext cx="9068981" cy="6553200"/>
          </a:xfrm>
          <a:prstGeom prst="rect">
            <a:avLst/>
          </a:prstGeom>
          <a:noFill/>
          <a:extLst>
            <a:ext uri="{909E8E84-426E-40DD-AFC4-6F175D3DCCD1}">
              <a14:hiddenFill xmlns:a14="http://schemas.microsoft.com/office/drawing/2010/main" xmlns="">
                <a:solidFill>
                  <a:srgbClr val="FFFFFF"/>
                </a:solidFill>
              </a14:hiddenFill>
            </a:ext>
          </a:extLst>
        </p:spPr>
      </p:pic>
      <p:sp>
        <p:nvSpPr>
          <p:cNvPr id="17410" name="Title 1"/>
          <p:cNvSpPr>
            <a:spLocks noGrp="1"/>
          </p:cNvSpPr>
          <p:nvPr>
            <p:ph type="title"/>
          </p:nvPr>
        </p:nvSpPr>
        <p:spPr>
          <a:xfrm>
            <a:off x="-7425" y="0"/>
            <a:ext cx="9144000" cy="762000"/>
          </a:xfrm>
          <a:solidFill>
            <a:schemeClr val="tx1">
              <a:alpha val="83000"/>
            </a:schemeClr>
          </a:solidFill>
        </p:spPr>
        <p:txBody>
          <a:bodyPr/>
          <a:lstStyle/>
          <a:p>
            <a:pPr eaLnBrk="1" hangingPunct="1"/>
            <a:r>
              <a:rPr lang="en-US" altLang="en-US" dirty="0"/>
              <a:t>Congregational Covenant</a:t>
            </a:r>
          </a:p>
        </p:txBody>
      </p:sp>
      <p:sp>
        <p:nvSpPr>
          <p:cNvPr id="3" name="Text Placeholder 2"/>
          <p:cNvSpPr>
            <a:spLocks noGrp="1"/>
          </p:cNvSpPr>
          <p:nvPr>
            <p:ph type="body" sz="quarter" idx="10"/>
          </p:nvPr>
        </p:nvSpPr>
        <p:spPr>
          <a:xfrm>
            <a:off x="951053" y="2438400"/>
            <a:ext cx="7239000" cy="3505200"/>
          </a:xfrm>
          <a:solidFill>
            <a:srgbClr val="FFFFFF">
              <a:alpha val="51000"/>
            </a:srgbClr>
          </a:solidFill>
        </p:spPr>
        <p:txBody>
          <a:bodyPr rtlCol="0" anchor="ctr"/>
          <a:lstStyle/>
          <a:p>
            <a:pPr marL="0" indent="0" algn="ctr" defTabSz="463550" eaLnBrk="1" fontAlgn="auto" hangingPunct="1">
              <a:spcAft>
                <a:spcPts val="0"/>
              </a:spcAft>
              <a:buFont typeface="Arial" panose="020B0604020202020204" pitchFamily="34" charset="0"/>
              <a:buNone/>
              <a:defRPr/>
            </a:pPr>
            <a:r>
              <a:rPr i="1" dirty="0">
                <a:solidFill>
                  <a:schemeClr val="tx1"/>
                </a:solidFill>
                <a:effectLst>
                  <a:outerShdw blurRad="38100" dist="38100" dir="2700000" algn="tl">
                    <a:srgbClr val="000000">
                      <a:alpha val="43137"/>
                    </a:srgbClr>
                  </a:outerShdw>
                </a:effectLst>
              </a:rPr>
              <a:t>Love is the spirit of this church  </a:t>
            </a:r>
            <a:br>
              <a:rPr i="1" dirty="0">
                <a:solidFill>
                  <a:schemeClr val="tx1"/>
                </a:solidFill>
                <a:effectLst>
                  <a:outerShdw blurRad="38100" dist="38100" dir="2700000" algn="tl">
                    <a:srgbClr val="000000">
                      <a:alpha val="43137"/>
                    </a:srgbClr>
                  </a:outerShdw>
                </a:effectLst>
              </a:rPr>
            </a:br>
            <a:r>
              <a:rPr i="1" dirty="0">
                <a:solidFill>
                  <a:schemeClr val="tx1"/>
                </a:solidFill>
                <a:effectLst>
                  <a:outerShdw blurRad="38100" dist="38100" dir="2700000" algn="tl">
                    <a:srgbClr val="000000">
                      <a:alpha val="43137"/>
                    </a:srgbClr>
                  </a:outerShdw>
                </a:effectLst>
              </a:rPr>
              <a:t>and service is its law.  </a:t>
            </a:r>
          </a:p>
          <a:p>
            <a:pPr marL="0" indent="0" algn="ctr" defTabSz="463550" eaLnBrk="1" fontAlgn="auto" hangingPunct="1">
              <a:spcAft>
                <a:spcPts val="0"/>
              </a:spcAft>
              <a:buFont typeface="Arial" panose="020B0604020202020204" pitchFamily="34" charset="0"/>
              <a:buNone/>
              <a:defRPr/>
            </a:pPr>
            <a:r>
              <a:rPr i="1" dirty="0">
                <a:solidFill>
                  <a:schemeClr val="tx1"/>
                </a:solidFill>
                <a:effectLst>
                  <a:outerShdw blurRad="38100" dist="38100" dir="2700000" algn="tl">
                    <a:srgbClr val="000000">
                      <a:alpha val="43137"/>
                    </a:srgbClr>
                  </a:outerShdw>
                </a:effectLst>
              </a:rPr>
              <a:t>This is our great covenant: </a:t>
            </a:r>
          </a:p>
          <a:p>
            <a:pPr marL="0" indent="0" algn="ctr" defTabSz="463550" eaLnBrk="1" fontAlgn="auto" hangingPunct="1">
              <a:spcAft>
                <a:spcPts val="0"/>
              </a:spcAft>
              <a:buFont typeface="Arial" panose="020B0604020202020204" pitchFamily="34" charset="0"/>
              <a:buNone/>
              <a:defRPr/>
            </a:pPr>
            <a:r>
              <a:rPr i="1" dirty="0">
                <a:solidFill>
                  <a:schemeClr val="tx1"/>
                </a:solidFill>
                <a:effectLst>
                  <a:outerShdw blurRad="38100" dist="38100" dir="2700000" algn="tl">
                    <a:srgbClr val="000000">
                      <a:alpha val="43137"/>
                    </a:srgbClr>
                  </a:outerShdw>
                </a:effectLst>
              </a:rPr>
              <a:t>to dwell together in peace,</a:t>
            </a:r>
          </a:p>
          <a:p>
            <a:pPr marL="0" indent="0" algn="ctr" defTabSz="463550" eaLnBrk="1" fontAlgn="auto" hangingPunct="1">
              <a:spcAft>
                <a:spcPts val="0"/>
              </a:spcAft>
              <a:buFont typeface="Arial" panose="020B0604020202020204" pitchFamily="34" charset="0"/>
              <a:buNone/>
              <a:defRPr/>
            </a:pPr>
            <a:r>
              <a:rPr lang="en-US" i="1" dirty="0">
                <a:solidFill>
                  <a:schemeClr val="tx1"/>
                </a:solidFill>
                <a:effectLst>
                  <a:outerShdw blurRad="38100" dist="38100" dir="2700000" algn="tl">
                    <a:srgbClr val="000000">
                      <a:alpha val="43137"/>
                    </a:srgbClr>
                  </a:outerShdw>
                </a:effectLst>
              </a:rPr>
              <a:t>t</a:t>
            </a:r>
            <a:r>
              <a:rPr i="1" dirty="0">
                <a:solidFill>
                  <a:schemeClr val="tx1"/>
                </a:solidFill>
                <a:effectLst>
                  <a:outerShdw blurRad="38100" dist="38100" dir="2700000" algn="tl">
                    <a:srgbClr val="000000">
                      <a:alpha val="43137"/>
                    </a:srgbClr>
                  </a:outerShdw>
                </a:effectLst>
              </a:rPr>
              <a:t>o seek the truth in freedom, </a:t>
            </a:r>
          </a:p>
          <a:p>
            <a:pPr marL="0" indent="0" algn="ctr" defTabSz="463550" eaLnBrk="1" fontAlgn="auto" hangingPunct="1">
              <a:spcAft>
                <a:spcPts val="0"/>
              </a:spcAft>
              <a:buFont typeface="Arial" panose="020B0604020202020204" pitchFamily="34" charset="0"/>
              <a:buNone/>
              <a:defRPr/>
            </a:pPr>
            <a:r>
              <a:rPr i="1" dirty="0">
                <a:solidFill>
                  <a:schemeClr val="tx1"/>
                </a:solidFill>
                <a:effectLst>
                  <a:outerShdw blurRad="38100" dist="38100" dir="2700000" algn="tl">
                    <a:srgbClr val="000000">
                      <a:alpha val="43137"/>
                    </a:srgbClr>
                  </a:outerShdw>
                </a:effectLst>
              </a:rPr>
              <a:t>and to help one another.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0" y="76200"/>
            <a:ext cx="9154887" cy="1143000"/>
          </a:xfrm>
          <a:solidFill>
            <a:schemeClr val="tx1">
              <a:alpha val="50195"/>
            </a:schemeClr>
          </a:solidFill>
        </p:spPr>
        <p:txBody>
          <a:bodyPr/>
          <a:lstStyle/>
          <a:p>
            <a:pPr eaLnBrk="1" hangingPunct="1"/>
            <a:r>
              <a:rPr lang="en-US" altLang="en-US" dirty="0"/>
              <a:t>Greeting the Holy in Our Midst</a:t>
            </a:r>
          </a:p>
        </p:txBody>
      </p:sp>
      <p:pic>
        <p:nvPicPr>
          <p:cNvPr id="4" name="Picture 3">
            <a:extLst>
              <a:ext uri="{FF2B5EF4-FFF2-40B4-BE49-F238E27FC236}">
                <a16:creationId xmlns:a16="http://schemas.microsoft.com/office/drawing/2014/main" xmlns="" id="{BB762DFE-AE8D-4EF1-8852-116A37F738B6}"/>
              </a:ext>
            </a:extLst>
          </p:cNvPr>
          <p:cNvPicPr>
            <a:picLocks noChangeAspect="1"/>
          </p:cNvPicPr>
          <p:nvPr/>
        </p:nvPicPr>
        <p:blipFill rotWithShape="1">
          <a:blip r:embed="rId3" cstate="print"/>
          <a:srcRect b="5838"/>
          <a:stretch/>
        </p:blipFill>
        <p:spPr>
          <a:xfrm>
            <a:off x="792480" y="1447800"/>
            <a:ext cx="7559040" cy="4724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a:extLst>
              <a:ext uri="{FF2B5EF4-FFF2-40B4-BE49-F238E27FC236}">
                <a16:creationId xmlns:a16="http://schemas.microsoft.com/office/drawing/2014/main" xmlns="" id="{A56D1255-E230-4C7D-B2E8-CE9742E1C1BF}"/>
              </a:ext>
            </a:extLst>
          </p:cNvPr>
          <p:cNvSpPr txBox="1">
            <a:spLocks noChangeArrowheads="1"/>
          </p:cNvSpPr>
          <p:nvPr/>
        </p:nvSpPr>
        <p:spPr bwMode="auto">
          <a:xfrm>
            <a:off x="762000" y="1676400"/>
            <a:ext cx="1828800" cy="15541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en-US" altLang="en-US" sz="3200" b="1">
                <a:solidFill>
                  <a:schemeClr val="bg1"/>
                </a:solidFill>
                <a:latin typeface="Trebuchet MS" panose="020B0603020202020204" pitchFamily="34" charset="0"/>
              </a:rPr>
              <a:t>Message for All Ages</a:t>
            </a:r>
          </a:p>
        </p:txBody>
      </p:sp>
      <p:pic>
        <p:nvPicPr>
          <p:cNvPr id="3075" name="Picture 3" descr="STAR00">
            <a:extLst>
              <a:ext uri="{FF2B5EF4-FFF2-40B4-BE49-F238E27FC236}">
                <a16:creationId xmlns:a16="http://schemas.microsoft.com/office/drawing/2014/main" xmlns="" id="{FC87D11C-DED3-4707-9670-7F470072C811}"/>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76600" y="76200"/>
            <a:ext cx="4864390" cy="663647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STAR01">
            <a:extLst>
              <a:ext uri="{FF2B5EF4-FFF2-40B4-BE49-F238E27FC236}">
                <a16:creationId xmlns:a16="http://schemas.microsoft.com/office/drawing/2014/main" xmlns="" id="{8BBF5A7A-03BD-4057-B268-7AD10BF5FEE6}"/>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09800" y="381000"/>
            <a:ext cx="4511675" cy="60198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STAR02">
            <a:extLst>
              <a:ext uri="{FF2B5EF4-FFF2-40B4-BE49-F238E27FC236}">
                <a16:creationId xmlns:a16="http://schemas.microsoft.com/office/drawing/2014/main" xmlns="" id="{77F0E941-261C-4A9E-8FBC-0C186076FF44}"/>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14400" y="609600"/>
            <a:ext cx="7467600" cy="532765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STAR03">
            <a:extLst>
              <a:ext uri="{FF2B5EF4-FFF2-40B4-BE49-F238E27FC236}">
                <a16:creationId xmlns:a16="http://schemas.microsoft.com/office/drawing/2014/main" xmlns="" id="{8FA42D3E-36B7-46E6-9263-C7E8F19F1C91}"/>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0600" y="304800"/>
            <a:ext cx="7258050" cy="610235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STAR04">
            <a:extLst>
              <a:ext uri="{FF2B5EF4-FFF2-40B4-BE49-F238E27FC236}">
                <a16:creationId xmlns:a16="http://schemas.microsoft.com/office/drawing/2014/main" xmlns="" id="{1455E084-2D65-4CBE-A914-04EBB2A2C68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5800" y="457200"/>
            <a:ext cx="7848600" cy="565785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STAR05">
            <a:extLst>
              <a:ext uri="{FF2B5EF4-FFF2-40B4-BE49-F238E27FC236}">
                <a16:creationId xmlns:a16="http://schemas.microsoft.com/office/drawing/2014/main" xmlns="" id="{6938E1A0-066D-4742-9708-4010886C068A}"/>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14400" y="609600"/>
            <a:ext cx="7543800" cy="538162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STAR06">
            <a:extLst>
              <a:ext uri="{FF2B5EF4-FFF2-40B4-BE49-F238E27FC236}">
                <a16:creationId xmlns:a16="http://schemas.microsoft.com/office/drawing/2014/main" xmlns="" id="{37DF4576-0072-4A9B-8921-BEEA5A10C3BE}"/>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2000" y="609600"/>
            <a:ext cx="7696200" cy="5491163"/>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STAR07">
            <a:extLst>
              <a:ext uri="{FF2B5EF4-FFF2-40B4-BE49-F238E27FC236}">
                <a16:creationId xmlns:a16="http://schemas.microsoft.com/office/drawing/2014/main" xmlns="" id="{5FE1A084-C58E-4AC7-ADD5-371249D91508}"/>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38200" y="457200"/>
            <a:ext cx="7696200" cy="57150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1C09CB-15D9-406F-9635-3BFFB5609380}"/>
              </a:ext>
            </a:extLst>
          </p:cNvPr>
          <p:cNvSpPr>
            <a:spLocks noGrp="1"/>
          </p:cNvSpPr>
          <p:nvPr>
            <p:ph type="title"/>
          </p:nvPr>
        </p:nvSpPr>
        <p:spPr/>
        <p:txBody>
          <a:bodyPr/>
          <a:lstStyle/>
          <a:p>
            <a:endParaRPr lang="en-US" dirty="0"/>
          </a:p>
        </p:txBody>
      </p:sp>
      <p:pic>
        <p:nvPicPr>
          <p:cNvPr id="7170" name="Picture 2" descr="Ohio Queers: Ugandan minister and LGBT activist Mark ...">
            <a:extLst>
              <a:ext uri="{FF2B5EF4-FFF2-40B4-BE49-F238E27FC236}">
                <a16:creationId xmlns:a16="http://schemas.microsoft.com/office/drawing/2014/main" xmlns="" id="{F816E9EF-D8FD-4A62-9067-4599386AD542}"/>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324100" y="838200"/>
            <a:ext cx="4495800" cy="4495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538131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STAR08">
            <a:extLst>
              <a:ext uri="{FF2B5EF4-FFF2-40B4-BE49-F238E27FC236}">
                <a16:creationId xmlns:a16="http://schemas.microsoft.com/office/drawing/2014/main" xmlns="" id="{6F8F2891-547B-414D-B02D-B2617D4884E8}"/>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t="9877" b="5185"/>
          <a:stretch>
            <a:fillRect/>
          </a:stretch>
        </p:blipFill>
        <p:spPr bwMode="auto">
          <a:xfrm>
            <a:off x="1828800" y="228600"/>
            <a:ext cx="5376863" cy="64008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STAR09">
            <a:extLst>
              <a:ext uri="{FF2B5EF4-FFF2-40B4-BE49-F238E27FC236}">
                <a16:creationId xmlns:a16="http://schemas.microsoft.com/office/drawing/2014/main" xmlns="" id="{845D0E7A-C97B-48D9-89D2-2E1F56289F34}"/>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5800" y="609600"/>
            <a:ext cx="7772400" cy="554513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STAR10">
            <a:extLst>
              <a:ext uri="{FF2B5EF4-FFF2-40B4-BE49-F238E27FC236}">
                <a16:creationId xmlns:a16="http://schemas.microsoft.com/office/drawing/2014/main" xmlns="" id="{73CAE9B6-A44B-472D-B7CE-09D90B928147}"/>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38200" y="685800"/>
            <a:ext cx="7543800" cy="538162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STAR11">
            <a:extLst>
              <a:ext uri="{FF2B5EF4-FFF2-40B4-BE49-F238E27FC236}">
                <a16:creationId xmlns:a16="http://schemas.microsoft.com/office/drawing/2014/main" xmlns="" id="{C7C60F38-48C2-42DA-B9AC-6A67B2166BA5}"/>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l="14563"/>
          <a:stretch>
            <a:fillRect/>
          </a:stretch>
        </p:blipFill>
        <p:spPr bwMode="auto">
          <a:xfrm>
            <a:off x="1066800" y="609600"/>
            <a:ext cx="7162800" cy="5599113"/>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STAR12">
            <a:extLst>
              <a:ext uri="{FF2B5EF4-FFF2-40B4-BE49-F238E27FC236}">
                <a16:creationId xmlns:a16="http://schemas.microsoft.com/office/drawing/2014/main" xmlns="" id="{89BFFD67-5783-4E26-9293-8D6D235AB18E}"/>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2000" y="609600"/>
            <a:ext cx="7772400" cy="554513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dirty="0">
                <a:solidFill>
                  <a:schemeClr val="bg1"/>
                </a:solidFill>
              </a:rPr>
              <a:t>Children’s Benediction</a:t>
            </a:r>
          </a:p>
        </p:txBody>
      </p:sp>
      <p:sp>
        <p:nvSpPr>
          <p:cNvPr id="5" name="Text Placeholder 2"/>
          <p:cNvSpPr txBox="1">
            <a:spLocks/>
          </p:cNvSpPr>
          <p:nvPr/>
        </p:nvSpPr>
        <p:spPr>
          <a:xfrm>
            <a:off x="5257800" y="1524000"/>
            <a:ext cx="3709219" cy="4114800"/>
          </a:xfrm>
          <a:prstGeom prst="rect">
            <a:avLst/>
          </a:prstGeom>
          <a:noFill/>
        </p:spPr>
        <p:txBody>
          <a:bodyPr>
            <a:noAutofit/>
          </a:bodyPr>
          <a:lstStyle>
            <a:lvl1pPr marL="0" indent="0" algn="ctr" defTabSz="914400" rtl="0" eaLnBrk="1" latinLnBrk="0" hangingPunct="1">
              <a:spcBef>
                <a:spcPct val="20000"/>
              </a:spcBef>
              <a:buFont typeface="Arial" panose="020B0604020202020204" pitchFamily="34" charset="0"/>
              <a:buNone/>
              <a:defRPr sz="3200" kern="1200">
                <a:solidFill>
                  <a:schemeClr val="bg1"/>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defTabSz="463550"/>
            <a:r>
              <a:rPr lang="en-US" i="1" dirty="0">
                <a:effectLst>
                  <a:outerShdw blurRad="50800" dist="38100" dir="5400000" algn="t" rotWithShape="0">
                    <a:prstClr val="black">
                      <a:alpha val="40000"/>
                    </a:prstClr>
                  </a:outerShdw>
                </a:effectLst>
              </a:rPr>
              <a:t>Go now in peace, </a:t>
            </a:r>
          </a:p>
          <a:p>
            <a:pPr defTabSz="463550"/>
            <a:r>
              <a:rPr lang="en-US" i="1" dirty="0">
                <a:effectLst>
                  <a:outerShdw blurRad="50800" dist="38100" dir="5400000" algn="t" rotWithShape="0">
                    <a:prstClr val="black">
                      <a:alpha val="40000"/>
                    </a:prstClr>
                  </a:outerShdw>
                </a:effectLst>
              </a:rPr>
              <a:t>go now in peace.</a:t>
            </a:r>
          </a:p>
          <a:p>
            <a:pPr defTabSz="463550"/>
            <a:r>
              <a:rPr lang="en-US" i="1" dirty="0">
                <a:effectLst>
                  <a:outerShdw blurRad="50800" dist="38100" dir="5400000" algn="t" rotWithShape="0">
                    <a:prstClr val="black">
                      <a:alpha val="40000"/>
                    </a:prstClr>
                  </a:outerShdw>
                </a:effectLst>
              </a:rPr>
              <a:t>May the Spirit of Love surround you</a:t>
            </a:r>
          </a:p>
          <a:p>
            <a:pPr defTabSz="463550"/>
            <a:r>
              <a:rPr lang="en-US" i="1" dirty="0">
                <a:effectLst>
                  <a:outerShdw blurRad="50800" dist="38100" dir="5400000" algn="t" rotWithShape="0">
                    <a:prstClr val="black">
                      <a:alpha val="40000"/>
                    </a:prstClr>
                  </a:outerShdw>
                </a:effectLst>
              </a:rPr>
              <a:t>Everywhere, </a:t>
            </a:r>
            <a:r>
              <a:rPr lang="en-US" i="1">
                <a:effectLst>
                  <a:outerShdw blurRad="50800" dist="38100" dir="5400000" algn="t" rotWithShape="0">
                    <a:prstClr val="black">
                      <a:alpha val="40000"/>
                    </a:prstClr>
                  </a:outerShdw>
                </a:effectLst>
              </a:rPr>
              <a:t>everywhere </a:t>
            </a:r>
            <a:br>
              <a:rPr lang="en-US" i="1">
                <a:effectLst>
                  <a:outerShdw blurRad="50800" dist="38100" dir="5400000" algn="t" rotWithShape="0">
                    <a:prstClr val="black">
                      <a:alpha val="40000"/>
                    </a:prstClr>
                  </a:outerShdw>
                </a:effectLst>
              </a:rPr>
            </a:br>
            <a:r>
              <a:rPr lang="en-US" i="1">
                <a:effectLst>
                  <a:outerShdw blurRad="50800" dist="38100" dir="5400000" algn="t" rotWithShape="0">
                    <a:prstClr val="black">
                      <a:alpha val="40000"/>
                    </a:prstClr>
                  </a:outerShdw>
                </a:effectLst>
              </a:rPr>
              <a:t>you </a:t>
            </a:r>
            <a:r>
              <a:rPr lang="en-US" i="1" dirty="0">
                <a:effectLst>
                  <a:outerShdw blurRad="50800" dist="38100" dir="5400000" algn="t" rotWithShape="0">
                    <a:prstClr val="black">
                      <a:alpha val="40000"/>
                    </a:prstClr>
                  </a:outerShdw>
                </a:effectLst>
              </a:rPr>
              <a:t>may go.</a:t>
            </a:r>
            <a:endParaRPr lang="en-US" sz="2000" i="1" dirty="0">
              <a:effectLst>
                <a:outerShdw blurRad="50800" dist="38100" dir="5400000" algn="t" rotWithShape="0">
                  <a:prstClr val="black">
                    <a:alpha val="40000"/>
                  </a:prstClr>
                </a:outerShdw>
              </a:effectLst>
            </a:endParaRPr>
          </a:p>
          <a:p>
            <a:endParaRPr lang="en-US" dirty="0"/>
          </a:p>
        </p:txBody>
      </p:sp>
      <p:pic>
        <p:nvPicPr>
          <p:cNvPr id="7" name="Picture 2" descr="STAR12">
            <a:extLst>
              <a:ext uri="{FF2B5EF4-FFF2-40B4-BE49-F238E27FC236}">
                <a16:creationId xmlns:a16="http://schemas.microsoft.com/office/drawing/2014/main" xmlns="" id="{1C7F528F-2294-4342-9D97-5A05A100C877}"/>
              </a:ext>
            </a:extLst>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20588" t="34354" r="39216" b="3807"/>
          <a:stretch/>
        </p:blipFill>
        <p:spPr bwMode="auto">
          <a:xfrm>
            <a:off x="231140" y="990600"/>
            <a:ext cx="5102860" cy="56007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525224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p:blipFill>
        <p:spPr bwMode="auto">
          <a:xfrm>
            <a:off x="304800" y="990600"/>
            <a:ext cx="5505105" cy="5867400"/>
          </a:xfrm>
          <a:prstGeom prst="rect">
            <a:avLst/>
          </a:prstGeom>
          <a:noFill/>
          <a:extLst>
            <a:ext uri="{909E8E84-426E-40DD-AFC4-6F175D3DCCD1}">
              <a14:hiddenFill xmlns:a14="http://schemas.microsoft.com/office/drawing/2010/main" xmlns="">
                <a:solidFill>
                  <a:srgbClr val="FFFFFF"/>
                </a:solidFill>
              </a14:hiddenFill>
            </a:ext>
          </a:extLst>
        </p:spPr>
      </p:pic>
      <p:sp>
        <p:nvSpPr>
          <p:cNvPr id="22530" name="Title 1"/>
          <p:cNvSpPr>
            <a:spLocks noGrp="1"/>
          </p:cNvSpPr>
          <p:nvPr>
            <p:ph type="title"/>
          </p:nvPr>
        </p:nvSpPr>
        <p:spPr>
          <a:xfrm>
            <a:off x="0" y="0"/>
            <a:ext cx="9144000" cy="990600"/>
          </a:xfrm>
          <a:solidFill>
            <a:schemeClr val="tx1">
              <a:alpha val="50195"/>
            </a:schemeClr>
          </a:solidFill>
        </p:spPr>
        <p:txBody>
          <a:bodyPr/>
          <a:lstStyle/>
          <a:p>
            <a:pPr eaLnBrk="1" hangingPunct="1"/>
            <a:r>
              <a:rPr lang="en-US" altLang="en-US" dirty="0">
                <a:solidFill>
                  <a:schemeClr val="bg1"/>
                </a:solidFill>
              </a:rPr>
              <a:t>Meditation &amp; Prayer</a:t>
            </a:r>
          </a:p>
        </p:txBody>
      </p:sp>
      <p:sp>
        <p:nvSpPr>
          <p:cNvPr id="22532" name="TextBox 2"/>
          <p:cNvSpPr txBox="1">
            <a:spLocks noChangeArrowheads="1"/>
          </p:cNvSpPr>
          <p:nvPr/>
        </p:nvSpPr>
        <p:spPr bwMode="auto">
          <a:xfrm>
            <a:off x="6114705" y="2640925"/>
            <a:ext cx="2724495" cy="2031325"/>
          </a:xfrm>
          <a:prstGeom prst="rect">
            <a:avLst/>
          </a:prstGeom>
          <a:solidFill>
            <a:schemeClr val="tx1">
              <a:alpha val="50000"/>
            </a:schemeClr>
          </a:solidFill>
          <a:ln>
            <a:noFill/>
          </a:ln>
        </p:spPr>
        <p:txBody>
          <a:bodyPr wrap="square">
            <a:spAutoFit/>
          </a:bodyPr>
          <a:lstStyle>
            <a:lvl1pPr eaLnBrk="0" hangingPunct="0">
              <a:defRPr>
                <a:solidFill>
                  <a:schemeClr val="tx1"/>
                </a:solidFill>
                <a:latin typeface="Trebuchet MS" pitchFamily="34" charset="0"/>
                <a:cs typeface="Arial" charset="0"/>
              </a:defRPr>
            </a:lvl1pPr>
            <a:lvl2pPr marL="742950" indent="-285750" eaLnBrk="0" hangingPunct="0">
              <a:defRPr>
                <a:solidFill>
                  <a:schemeClr val="tx1"/>
                </a:solidFill>
                <a:latin typeface="Trebuchet MS" pitchFamily="34" charset="0"/>
                <a:cs typeface="Arial" charset="0"/>
              </a:defRPr>
            </a:lvl2pPr>
            <a:lvl3pPr marL="1143000" indent="-228600" eaLnBrk="0" hangingPunct="0">
              <a:defRPr>
                <a:solidFill>
                  <a:schemeClr val="tx1"/>
                </a:solidFill>
                <a:latin typeface="Trebuchet MS" pitchFamily="34" charset="0"/>
                <a:cs typeface="Arial" charset="0"/>
              </a:defRPr>
            </a:lvl3pPr>
            <a:lvl4pPr marL="1600200" indent="-228600" eaLnBrk="0" hangingPunct="0">
              <a:defRPr>
                <a:solidFill>
                  <a:schemeClr val="tx1"/>
                </a:solidFill>
                <a:latin typeface="Trebuchet MS" pitchFamily="34" charset="0"/>
                <a:cs typeface="Arial" charset="0"/>
              </a:defRPr>
            </a:lvl4pPr>
            <a:lvl5pPr marL="2057400" indent="-228600" eaLnBrk="0" hangingPunct="0">
              <a:defRPr>
                <a:solidFill>
                  <a:schemeClr val="tx1"/>
                </a:solidFill>
                <a:latin typeface="Trebuchet MS" pitchFamily="34" charset="0"/>
                <a:cs typeface="Arial" charset="0"/>
              </a:defRPr>
            </a:lvl5pPr>
            <a:lvl6pPr marL="2514600" indent="-228600" eaLnBrk="0" fontAlgn="base" hangingPunct="0">
              <a:spcBef>
                <a:spcPct val="0"/>
              </a:spcBef>
              <a:spcAft>
                <a:spcPct val="0"/>
              </a:spcAft>
              <a:defRPr>
                <a:solidFill>
                  <a:schemeClr val="tx1"/>
                </a:solidFill>
                <a:latin typeface="Trebuchet MS" pitchFamily="34" charset="0"/>
                <a:cs typeface="Arial" charset="0"/>
              </a:defRPr>
            </a:lvl6pPr>
            <a:lvl7pPr marL="2971800" indent="-228600" eaLnBrk="0" fontAlgn="base" hangingPunct="0">
              <a:spcBef>
                <a:spcPct val="0"/>
              </a:spcBef>
              <a:spcAft>
                <a:spcPct val="0"/>
              </a:spcAft>
              <a:defRPr>
                <a:solidFill>
                  <a:schemeClr val="tx1"/>
                </a:solidFill>
                <a:latin typeface="Trebuchet MS" pitchFamily="34" charset="0"/>
                <a:cs typeface="Arial" charset="0"/>
              </a:defRPr>
            </a:lvl7pPr>
            <a:lvl8pPr marL="3429000" indent="-228600" eaLnBrk="0" fontAlgn="base" hangingPunct="0">
              <a:spcBef>
                <a:spcPct val="0"/>
              </a:spcBef>
              <a:spcAft>
                <a:spcPct val="0"/>
              </a:spcAft>
              <a:defRPr>
                <a:solidFill>
                  <a:schemeClr val="tx1"/>
                </a:solidFill>
                <a:latin typeface="Trebuchet MS" pitchFamily="34" charset="0"/>
                <a:cs typeface="Arial" charset="0"/>
              </a:defRPr>
            </a:lvl8pPr>
            <a:lvl9pPr marL="3886200" indent="-228600" eaLnBrk="0" fontAlgn="base" hangingPunct="0">
              <a:spcBef>
                <a:spcPct val="0"/>
              </a:spcBef>
              <a:spcAft>
                <a:spcPct val="0"/>
              </a:spcAft>
              <a:defRPr>
                <a:solidFill>
                  <a:schemeClr val="tx1"/>
                </a:solidFill>
                <a:latin typeface="Trebuchet MS" pitchFamily="34" charset="0"/>
                <a:cs typeface="Arial" charset="0"/>
              </a:defRPr>
            </a:lvl9pPr>
          </a:lstStyle>
          <a:p>
            <a:pPr eaLnBrk="1" hangingPunct="1"/>
            <a:r>
              <a:rPr lang="en-US" altLang="en-US" dirty="0">
                <a:solidFill>
                  <a:schemeClr val="bg1"/>
                </a:solidFill>
              </a:rPr>
              <a:t>During the musical meditation, you are welcome to light a candle in the window. Return lighting sticks to the sand containers, hot end down.</a:t>
            </a:r>
          </a:p>
        </p:txBody>
      </p:sp>
    </p:spTree>
    <p:extLst>
      <p:ext uri="{BB962C8B-B14F-4D97-AF65-F5344CB8AC3E}">
        <p14:creationId xmlns:p14="http://schemas.microsoft.com/office/powerpoint/2010/main" xmlns="" val="38058585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990600" y="1371600"/>
            <a:ext cx="65532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dirty="0"/>
          </a:p>
        </p:txBody>
      </p:sp>
      <p:sp>
        <p:nvSpPr>
          <p:cNvPr id="34819" name="Rectangle 3"/>
          <p:cNvSpPr>
            <a:spLocks noChangeArrowheads="1"/>
          </p:cNvSpPr>
          <p:nvPr/>
        </p:nvSpPr>
        <p:spPr bwMode="auto">
          <a:xfrm>
            <a:off x="1219200" y="3581400"/>
            <a:ext cx="7162800" cy="13080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en-US" sz="2800" dirty="0">
                <a:solidFill>
                  <a:schemeClr val="bg1"/>
                </a:solidFill>
              </a:rPr>
              <a:t>#287</a:t>
            </a:r>
          </a:p>
          <a:p>
            <a:pPr algn="ctr">
              <a:spcBef>
                <a:spcPts val="1800"/>
              </a:spcBef>
            </a:pPr>
            <a:r>
              <a:rPr lang="en-US" sz="3600" dirty="0">
                <a:solidFill>
                  <a:schemeClr val="bg1"/>
                </a:solidFill>
              </a:rPr>
              <a:t>“Faith of the Larger Liberty”</a:t>
            </a:r>
            <a:endParaRPr lang="en-US" sz="3600" i="1" dirty="0">
              <a:solidFill>
                <a:schemeClr val="bg1"/>
              </a:solidFill>
            </a:endParaRPr>
          </a:p>
        </p:txBody>
      </p:sp>
      <p:pic>
        <p:nvPicPr>
          <p:cNvPr id="34820" name="Picture 4"/>
          <p:cNvPicPr>
            <a:picLocks noChangeAspect="1" noChangeArrowheads="1"/>
          </p:cNvPicPr>
          <p:nvPr/>
        </p:nvPicPr>
        <p:blipFill>
          <a:blip r:embed="rId3" cstate="print">
            <a:extLst>
              <a:ext uri="{28A0092B-C50C-407E-A947-70E740481C1C}">
                <a14:useLocalDpi xmlns:a14="http://schemas.microsoft.com/office/drawing/2010/main" xmlns=""/>
              </a:ext>
            </a:extLst>
          </a:blip>
          <a:stretch>
            <a:fillRect/>
          </a:stretch>
        </p:blipFill>
        <p:spPr bwMode="auto">
          <a:xfrm>
            <a:off x="0" y="408908"/>
            <a:ext cx="9144000" cy="22920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itle 1">
            <a:extLst>
              <a:ext uri="{FF2B5EF4-FFF2-40B4-BE49-F238E27FC236}">
                <a16:creationId xmlns:a16="http://schemas.microsoft.com/office/drawing/2014/main" xmlns="" id="{9CDBD024-F94D-43B9-A5AD-AE2FDD1D1A13}"/>
              </a:ext>
            </a:extLst>
          </p:cNvPr>
          <p:cNvSpPr txBox="1">
            <a:spLocks noChangeArrowheads="1"/>
          </p:cNvSpPr>
          <p:nvPr/>
        </p:nvSpPr>
        <p:spPr bwMode="auto">
          <a:xfrm>
            <a:off x="0" y="2688098"/>
            <a:ext cx="9144000" cy="893302"/>
          </a:xfrm>
          <a:prstGeom prst="rect">
            <a:avLst/>
          </a:prstGeom>
          <a:solidFill>
            <a:schemeClr val="tx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bg1"/>
                </a:solidFill>
                <a:latin typeface="Candara" panose="020E0502030303020204" pitchFamily="34" charset="0"/>
                <a:ea typeface="+mj-ea"/>
                <a:cs typeface="+mj-cs"/>
              </a:defRPr>
            </a:lvl1pPr>
            <a:lvl2pPr algn="ctr" rtl="0" eaLnBrk="0" fontAlgn="base" hangingPunct="0">
              <a:spcBef>
                <a:spcPct val="0"/>
              </a:spcBef>
              <a:spcAft>
                <a:spcPct val="0"/>
              </a:spcAft>
              <a:defRPr sz="4400">
                <a:solidFill>
                  <a:schemeClr val="bg1"/>
                </a:solidFill>
                <a:latin typeface="Candara" pitchFamily="34" charset="0"/>
              </a:defRPr>
            </a:lvl2pPr>
            <a:lvl3pPr algn="ctr" rtl="0" eaLnBrk="0" fontAlgn="base" hangingPunct="0">
              <a:spcBef>
                <a:spcPct val="0"/>
              </a:spcBef>
              <a:spcAft>
                <a:spcPct val="0"/>
              </a:spcAft>
              <a:defRPr sz="4400">
                <a:solidFill>
                  <a:schemeClr val="bg1"/>
                </a:solidFill>
                <a:latin typeface="Candara" pitchFamily="34" charset="0"/>
              </a:defRPr>
            </a:lvl3pPr>
            <a:lvl4pPr algn="ctr" rtl="0" eaLnBrk="0" fontAlgn="base" hangingPunct="0">
              <a:spcBef>
                <a:spcPct val="0"/>
              </a:spcBef>
              <a:spcAft>
                <a:spcPct val="0"/>
              </a:spcAft>
              <a:defRPr sz="4400">
                <a:solidFill>
                  <a:schemeClr val="bg1"/>
                </a:solidFill>
                <a:latin typeface="Candara" pitchFamily="34" charset="0"/>
              </a:defRPr>
            </a:lvl4pPr>
            <a:lvl5pPr algn="ctr" rtl="0" eaLnBrk="0" fontAlgn="base" hangingPunct="0">
              <a:spcBef>
                <a:spcPct val="0"/>
              </a:spcBef>
              <a:spcAft>
                <a:spcPct val="0"/>
              </a:spcAft>
              <a:defRPr sz="4400">
                <a:solidFill>
                  <a:schemeClr val="bg1"/>
                </a:solidFill>
                <a:latin typeface="Candara" pitchFamily="34" charset="0"/>
              </a:defRPr>
            </a:lvl5pPr>
            <a:lvl6pPr marL="457200" algn="ctr" rtl="0" fontAlgn="base">
              <a:spcBef>
                <a:spcPct val="0"/>
              </a:spcBef>
              <a:spcAft>
                <a:spcPct val="0"/>
              </a:spcAft>
              <a:defRPr sz="4400">
                <a:solidFill>
                  <a:schemeClr val="bg1"/>
                </a:solidFill>
                <a:latin typeface="Candara" pitchFamily="34" charset="0"/>
              </a:defRPr>
            </a:lvl6pPr>
            <a:lvl7pPr marL="914400" algn="ctr" rtl="0" fontAlgn="base">
              <a:spcBef>
                <a:spcPct val="0"/>
              </a:spcBef>
              <a:spcAft>
                <a:spcPct val="0"/>
              </a:spcAft>
              <a:defRPr sz="4400">
                <a:solidFill>
                  <a:schemeClr val="bg1"/>
                </a:solidFill>
                <a:latin typeface="Candara" pitchFamily="34" charset="0"/>
              </a:defRPr>
            </a:lvl7pPr>
            <a:lvl8pPr marL="1371600" algn="ctr" rtl="0" fontAlgn="base">
              <a:spcBef>
                <a:spcPct val="0"/>
              </a:spcBef>
              <a:spcAft>
                <a:spcPct val="0"/>
              </a:spcAft>
              <a:defRPr sz="4400">
                <a:solidFill>
                  <a:schemeClr val="bg1"/>
                </a:solidFill>
                <a:latin typeface="Candara" pitchFamily="34" charset="0"/>
              </a:defRPr>
            </a:lvl8pPr>
            <a:lvl9pPr marL="1828800" algn="ctr" rtl="0" fontAlgn="base">
              <a:spcBef>
                <a:spcPct val="0"/>
              </a:spcBef>
              <a:spcAft>
                <a:spcPct val="0"/>
              </a:spcAft>
              <a:defRPr sz="4400">
                <a:solidFill>
                  <a:schemeClr val="bg1"/>
                </a:solidFill>
                <a:latin typeface="Candara" pitchFamily="34" charset="0"/>
              </a:defRPr>
            </a:lvl9pPr>
          </a:lstStyle>
          <a:p>
            <a:pPr eaLnBrk="1" hangingPunct="1"/>
            <a:r>
              <a:rPr lang="en-US" altLang="en-US" dirty="0"/>
              <a:t>Hymn of Reflection</a:t>
            </a:r>
          </a:p>
        </p:txBody>
      </p:sp>
      <p:sp>
        <p:nvSpPr>
          <p:cNvPr id="2" name="Rectangle 1">
            <a:extLst>
              <a:ext uri="{FF2B5EF4-FFF2-40B4-BE49-F238E27FC236}">
                <a16:creationId xmlns:a16="http://schemas.microsoft.com/office/drawing/2014/main" xmlns="" id="{A10608CB-0A4E-433F-A623-9107BC5246A3}"/>
              </a:ext>
            </a:extLst>
          </p:cNvPr>
          <p:cNvSpPr/>
          <p:nvPr/>
        </p:nvSpPr>
        <p:spPr>
          <a:xfrm>
            <a:off x="4445202" y="3244334"/>
            <a:ext cx="253596" cy="369332"/>
          </a:xfrm>
          <a:prstGeom prst="rect">
            <a:avLst/>
          </a:prstGeom>
        </p:spPr>
        <p:txBody>
          <a:bodyPr wrap="none">
            <a:spAutoFit/>
          </a:bodyPr>
          <a:lstStyle/>
          <a:p>
            <a:r>
              <a:rPr lang="en-US" dirty="0"/>
              <a:t> </a:t>
            </a:r>
          </a:p>
        </p:txBody>
      </p:sp>
    </p:spTree>
    <p:extLst>
      <p:ext uri="{BB962C8B-B14F-4D97-AF65-F5344CB8AC3E}">
        <p14:creationId xmlns:p14="http://schemas.microsoft.com/office/powerpoint/2010/main" xmlns="" val="5343419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914400" y="304800"/>
            <a:ext cx="7086600" cy="44012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rebuchet MS" pitchFamily="34" charset="0"/>
                <a:cs typeface="Arial" charset="0"/>
              </a:defRPr>
            </a:lvl1pPr>
            <a:lvl2pPr marL="742950" indent="-285750" eaLnBrk="0" hangingPunct="0">
              <a:defRPr>
                <a:solidFill>
                  <a:schemeClr val="tx1"/>
                </a:solidFill>
                <a:latin typeface="Trebuchet MS" pitchFamily="34" charset="0"/>
                <a:cs typeface="Arial" charset="0"/>
              </a:defRPr>
            </a:lvl2pPr>
            <a:lvl3pPr marL="1143000" indent="-228600" eaLnBrk="0" hangingPunct="0">
              <a:defRPr>
                <a:solidFill>
                  <a:schemeClr val="tx1"/>
                </a:solidFill>
                <a:latin typeface="Trebuchet MS" pitchFamily="34" charset="0"/>
                <a:cs typeface="Arial" charset="0"/>
              </a:defRPr>
            </a:lvl3pPr>
            <a:lvl4pPr marL="1600200" indent="-228600" eaLnBrk="0" hangingPunct="0">
              <a:defRPr>
                <a:solidFill>
                  <a:schemeClr val="tx1"/>
                </a:solidFill>
                <a:latin typeface="Trebuchet MS" pitchFamily="34" charset="0"/>
                <a:cs typeface="Arial" charset="0"/>
              </a:defRPr>
            </a:lvl4pPr>
            <a:lvl5pPr marL="2057400" indent="-228600" eaLnBrk="0" hangingPunct="0">
              <a:defRPr>
                <a:solidFill>
                  <a:schemeClr val="tx1"/>
                </a:solidFill>
                <a:latin typeface="Trebuchet MS" pitchFamily="34" charset="0"/>
                <a:cs typeface="Arial" charset="0"/>
              </a:defRPr>
            </a:lvl5pPr>
            <a:lvl6pPr marL="2514600" indent="-228600" eaLnBrk="0" fontAlgn="base" hangingPunct="0">
              <a:spcBef>
                <a:spcPct val="0"/>
              </a:spcBef>
              <a:spcAft>
                <a:spcPct val="0"/>
              </a:spcAft>
              <a:defRPr>
                <a:solidFill>
                  <a:schemeClr val="tx1"/>
                </a:solidFill>
                <a:latin typeface="Trebuchet MS" pitchFamily="34" charset="0"/>
                <a:cs typeface="Arial" charset="0"/>
              </a:defRPr>
            </a:lvl6pPr>
            <a:lvl7pPr marL="2971800" indent="-228600" eaLnBrk="0" fontAlgn="base" hangingPunct="0">
              <a:spcBef>
                <a:spcPct val="0"/>
              </a:spcBef>
              <a:spcAft>
                <a:spcPct val="0"/>
              </a:spcAft>
              <a:defRPr>
                <a:solidFill>
                  <a:schemeClr val="tx1"/>
                </a:solidFill>
                <a:latin typeface="Trebuchet MS" pitchFamily="34" charset="0"/>
                <a:cs typeface="Arial" charset="0"/>
              </a:defRPr>
            </a:lvl7pPr>
            <a:lvl8pPr marL="3429000" indent="-228600" eaLnBrk="0" fontAlgn="base" hangingPunct="0">
              <a:spcBef>
                <a:spcPct val="0"/>
              </a:spcBef>
              <a:spcAft>
                <a:spcPct val="0"/>
              </a:spcAft>
              <a:defRPr>
                <a:solidFill>
                  <a:schemeClr val="tx1"/>
                </a:solidFill>
                <a:latin typeface="Trebuchet MS" pitchFamily="34" charset="0"/>
                <a:cs typeface="Arial" charset="0"/>
              </a:defRPr>
            </a:lvl8pPr>
            <a:lvl9pPr marL="3886200" indent="-228600" eaLnBrk="0" fontAlgn="base" hangingPunct="0">
              <a:spcBef>
                <a:spcPct val="0"/>
              </a:spcBef>
              <a:spcAft>
                <a:spcPct val="0"/>
              </a:spcAft>
              <a:defRPr>
                <a:solidFill>
                  <a:schemeClr val="tx1"/>
                </a:solidFill>
                <a:latin typeface="Trebuchet MS" pitchFamily="34" charset="0"/>
                <a:cs typeface="Arial" charset="0"/>
              </a:defRPr>
            </a:lvl9pPr>
          </a:lstStyle>
          <a:p>
            <a:pPr eaLnBrk="1" hangingPunct="1"/>
            <a:r>
              <a:rPr lang="en-US" sz="2000" i="1" dirty="0">
                <a:solidFill>
                  <a:schemeClr val="bg1"/>
                </a:solidFill>
              </a:rPr>
              <a:t>verse 1:</a:t>
            </a:r>
          </a:p>
          <a:p>
            <a:pPr eaLnBrk="1" hangingPunct="1"/>
            <a:endParaRPr lang="en-US" sz="2000" dirty="0">
              <a:solidFill>
                <a:schemeClr val="bg1"/>
              </a:solidFill>
            </a:endParaRPr>
          </a:p>
          <a:p>
            <a:pPr eaLnBrk="1" hangingPunct="1"/>
            <a:r>
              <a:rPr lang="en-US" sz="3000" dirty="0">
                <a:solidFill>
                  <a:schemeClr val="bg1"/>
                </a:solidFill>
              </a:rPr>
              <a:t>Faith of the larger liberty,</a:t>
            </a:r>
          </a:p>
          <a:p>
            <a:pPr eaLnBrk="1" hangingPunct="1"/>
            <a:r>
              <a:rPr lang="en-US" sz="3000" dirty="0">
                <a:solidFill>
                  <a:schemeClr val="bg1"/>
                </a:solidFill>
              </a:rPr>
              <a:t>source of the light expanding,</a:t>
            </a:r>
          </a:p>
          <a:p>
            <a:pPr eaLnBrk="1" hangingPunct="1"/>
            <a:r>
              <a:rPr lang="en-US" sz="3000" dirty="0">
                <a:solidFill>
                  <a:schemeClr val="bg1"/>
                </a:solidFill>
              </a:rPr>
              <a:t>law of the church that is to be,</a:t>
            </a:r>
          </a:p>
          <a:p>
            <a:pPr eaLnBrk="1" hangingPunct="1"/>
            <a:r>
              <a:rPr lang="en-US" sz="3000" dirty="0">
                <a:solidFill>
                  <a:schemeClr val="bg1"/>
                </a:solidFill>
              </a:rPr>
              <a:t>old bondage not withstanding.</a:t>
            </a:r>
          </a:p>
          <a:p>
            <a:pPr eaLnBrk="1" hangingPunct="1"/>
            <a:r>
              <a:rPr lang="en-US" sz="3000" dirty="0">
                <a:solidFill>
                  <a:schemeClr val="bg1"/>
                </a:solidFill>
              </a:rPr>
              <a:t>Faith of the free! </a:t>
            </a:r>
          </a:p>
          <a:p>
            <a:pPr eaLnBrk="1" hangingPunct="1"/>
            <a:r>
              <a:rPr lang="en-US" sz="3000" dirty="0">
                <a:solidFill>
                  <a:schemeClr val="bg1"/>
                </a:solidFill>
              </a:rPr>
              <a:t>By thee we live </a:t>
            </a:r>
            <a:r>
              <a:rPr lang="en-US" sz="2400" dirty="0">
                <a:solidFill>
                  <a:schemeClr val="bg1"/>
                </a:solidFill>
                <a:latin typeface="Arial"/>
                <a:cs typeface="Arial"/>
              </a:rPr>
              <a:t>▬</a:t>
            </a:r>
          </a:p>
          <a:p>
            <a:pPr eaLnBrk="1" hangingPunct="1"/>
            <a:r>
              <a:rPr lang="en-US" sz="3000" dirty="0">
                <a:solidFill>
                  <a:schemeClr val="bg1"/>
                </a:solidFill>
              </a:rPr>
              <a:t>by all thou givest and shalt give</a:t>
            </a:r>
          </a:p>
          <a:p>
            <a:pPr eaLnBrk="1" hangingPunct="1"/>
            <a:r>
              <a:rPr lang="en-US" sz="3000" dirty="0">
                <a:solidFill>
                  <a:schemeClr val="bg1"/>
                </a:solidFill>
              </a:rPr>
              <a:t>our loyalty commanding.</a:t>
            </a:r>
          </a:p>
        </p:txBody>
      </p:sp>
      <p:pic>
        <p:nvPicPr>
          <p:cNvPr id="4" name="Picture 3">
            <a:extLst>
              <a:ext uri="{FF2B5EF4-FFF2-40B4-BE49-F238E27FC236}">
                <a16:creationId xmlns:a16="http://schemas.microsoft.com/office/drawing/2014/main" xmlns="" id="{0D05F073-8B22-4A72-A09E-33229E7B027C}"/>
              </a:ext>
            </a:extLst>
          </p:cNvPr>
          <p:cNvPicPr>
            <a:picLocks noChangeAspect="1"/>
          </p:cNvPicPr>
          <p:nvPr/>
        </p:nvPicPr>
        <p:blipFill>
          <a:blip r:embed="rId3" cstate="print">
            <a:lum bright="70000" contrast="-70000"/>
            <a:extLst>
              <a:ext uri="{28A0092B-C50C-407E-A947-70E740481C1C}">
                <a14:useLocalDpi xmlns:a14="http://schemas.microsoft.com/office/drawing/2010/main" xmlns=""/>
              </a:ext>
            </a:extLst>
          </a:blip>
          <a:stretch>
            <a:fillRect/>
          </a:stretch>
        </p:blipFill>
        <p:spPr>
          <a:xfrm>
            <a:off x="0" y="5867400"/>
            <a:ext cx="9173029" cy="990600"/>
          </a:xfrm>
          <a:prstGeom prst="rect">
            <a:avLst/>
          </a:prstGeom>
        </p:spPr>
      </p:pic>
    </p:spTree>
    <p:extLst>
      <p:ext uri="{BB962C8B-B14F-4D97-AF65-F5344CB8AC3E}">
        <p14:creationId xmlns:p14="http://schemas.microsoft.com/office/powerpoint/2010/main" xmlns="" val="26585496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914400" y="304800"/>
            <a:ext cx="7086600" cy="44012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rebuchet MS" pitchFamily="34" charset="0"/>
                <a:cs typeface="Arial" charset="0"/>
              </a:defRPr>
            </a:lvl1pPr>
            <a:lvl2pPr marL="742950" indent="-285750" eaLnBrk="0" hangingPunct="0">
              <a:defRPr>
                <a:solidFill>
                  <a:schemeClr val="tx1"/>
                </a:solidFill>
                <a:latin typeface="Trebuchet MS" pitchFamily="34" charset="0"/>
                <a:cs typeface="Arial" charset="0"/>
              </a:defRPr>
            </a:lvl2pPr>
            <a:lvl3pPr marL="1143000" indent="-228600" eaLnBrk="0" hangingPunct="0">
              <a:defRPr>
                <a:solidFill>
                  <a:schemeClr val="tx1"/>
                </a:solidFill>
                <a:latin typeface="Trebuchet MS" pitchFamily="34" charset="0"/>
                <a:cs typeface="Arial" charset="0"/>
              </a:defRPr>
            </a:lvl3pPr>
            <a:lvl4pPr marL="1600200" indent="-228600" eaLnBrk="0" hangingPunct="0">
              <a:defRPr>
                <a:solidFill>
                  <a:schemeClr val="tx1"/>
                </a:solidFill>
                <a:latin typeface="Trebuchet MS" pitchFamily="34" charset="0"/>
                <a:cs typeface="Arial" charset="0"/>
              </a:defRPr>
            </a:lvl4pPr>
            <a:lvl5pPr marL="2057400" indent="-228600" eaLnBrk="0" hangingPunct="0">
              <a:defRPr>
                <a:solidFill>
                  <a:schemeClr val="tx1"/>
                </a:solidFill>
                <a:latin typeface="Trebuchet MS" pitchFamily="34" charset="0"/>
                <a:cs typeface="Arial" charset="0"/>
              </a:defRPr>
            </a:lvl5pPr>
            <a:lvl6pPr marL="2514600" indent="-228600" eaLnBrk="0" fontAlgn="base" hangingPunct="0">
              <a:spcBef>
                <a:spcPct val="0"/>
              </a:spcBef>
              <a:spcAft>
                <a:spcPct val="0"/>
              </a:spcAft>
              <a:defRPr>
                <a:solidFill>
                  <a:schemeClr val="tx1"/>
                </a:solidFill>
                <a:latin typeface="Trebuchet MS" pitchFamily="34" charset="0"/>
                <a:cs typeface="Arial" charset="0"/>
              </a:defRPr>
            </a:lvl6pPr>
            <a:lvl7pPr marL="2971800" indent="-228600" eaLnBrk="0" fontAlgn="base" hangingPunct="0">
              <a:spcBef>
                <a:spcPct val="0"/>
              </a:spcBef>
              <a:spcAft>
                <a:spcPct val="0"/>
              </a:spcAft>
              <a:defRPr>
                <a:solidFill>
                  <a:schemeClr val="tx1"/>
                </a:solidFill>
                <a:latin typeface="Trebuchet MS" pitchFamily="34" charset="0"/>
                <a:cs typeface="Arial" charset="0"/>
              </a:defRPr>
            </a:lvl7pPr>
            <a:lvl8pPr marL="3429000" indent="-228600" eaLnBrk="0" fontAlgn="base" hangingPunct="0">
              <a:spcBef>
                <a:spcPct val="0"/>
              </a:spcBef>
              <a:spcAft>
                <a:spcPct val="0"/>
              </a:spcAft>
              <a:defRPr>
                <a:solidFill>
                  <a:schemeClr val="tx1"/>
                </a:solidFill>
                <a:latin typeface="Trebuchet MS" pitchFamily="34" charset="0"/>
                <a:cs typeface="Arial" charset="0"/>
              </a:defRPr>
            </a:lvl8pPr>
            <a:lvl9pPr marL="3886200" indent="-228600" eaLnBrk="0" fontAlgn="base" hangingPunct="0">
              <a:spcBef>
                <a:spcPct val="0"/>
              </a:spcBef>
              <a:spcAft>
                <a:spcPct val="0"/>
              </a:spcAft>
              <a:defRPr>
                <a:solidFill>
                  <a:schemeClr val="tx1"/>
                </a:solidFill>
                <a:latin typeface="Trebuchet MS" pitchFamily="34" charset="0"/>
                <a:cs typeface="Arial" charset="0"/>
              </a:defRPr>
            </a:lvl9pPr>
          </a:lstStyle>
          <a:p>
            <a:pPr eaLnBrk="1" hangingPunct="1"/>
            <a:r>
              <a:rPr lang="en-US" sz="2000" i="1" dirty="0">
                <a:solidFill>
                  <a:schemeClr val="bg1"/>
                </a:solidFill>
              </a:rPr>
              <a:t>verse 2:</a:t>
            </a:r>
          </a:p>
          <a:p>
            <a:pPr eaLnBrk="1" hangingPunct="1"/>
            <a:endParaRPr lang="en-US" sz="2000" dirty="0">
              <a:solidFill>
                <a:schemeClr val="bg1"/>
              </a:solidFill>
            </a:endParaRPr>
          </a:p>
          <a:p>
            <a:pPr eaLnBrk="1" hangingPunct="1"/>
            <a:r>
              <a:rPr lang="en-US" sz="3000" dirty="0">
                <a:solidFill>
                  <a:schemeClr val="bg1"/>
                </a:solidFill>
              </a:rPr>
              <a:t>Heroes of faith in every age,</a:t>
            </a:r>
          </a:p>
          <a:p>
            <a:pPr eaLnBrk="1" hangingPunct="1"/>
            <a:r>
              <a:rPr lang="en-US" sz="3000" dirty="0">
                <a:solidFill>
                  <a:schemeClr val="bg1"/>
                </a:solidFill>
              </a:rPr>
              <a:t>far-seeing, self-denying,</a:t>
            </a:r>
          </a:p>
          <a:p>
            <a:pPr eaLnBrk="1" hangingPunct="1"/>
            <a:r>
              <a:rPr lang="en-US" sz="3000" dirty="0">
                <a:solidFill>
                  <a:schemeClr val="bg1"/>
                </a:solidFill>
              </a:rPr>
              <a:t>wrought an increasing heritage,</a:t>
            </a:r>
          </a:p>
          <a:p>
            <a:pPr eaLnBrk="1" hangingPunct="1"/>
            <a:r>
              <a:rPr lang="en-US" sz="3000" dirty="0">
                <a:solidFill>
                  <a:schemeClr val="bg1"/>
                </a:solidFill>
              </a:rPr>
              <a:t>monarch and creed defying. </a:t>
            </a:r>
          </a:p>
          <a:p>
            <a:pPr eaLnBrk="1" hangingPunct="1"/>
            <a:r>
              <a:rPr lang="en-US" sz="3000" dirty="0">
                <a:solidFill>
                  <a:schemeClr val="bg1"/>
                </a:solidFill>
              </a:rPr>
              <a:t>Faith of the free! </a:t>
            </a:r>
          </a:p>
          <a:p>
            <a:pPr eaLnBrk="1" hangingPunct="1"/>
            <a:r>
              <a:rPr lang="en-US" sz="3000" dirty="0">
                <a:solidFill>
                  <a:schemeClr val="bg1"/>
                </a:solidFill>
              </a:rPr>
              <a:t>In thy dear name </a:t>
            </a:r>
          </a:p>
          <a:p>
            <a:pPr eaLnBrk="1" hangingPunct="1"/>
            <a:r>
              <a:rPr lang="en-US" sz="3000" dirty="0">
                <a:solidFill>
                  <a:schemeClr val="bg1"/>
                </a:solidFill>
              </a:rPr>
              <a:t>the costly heritage we claim:</a:t>
            </a:r>
          </a:p>
          <a:p>
            <a:pPr eaLnBrk="1" hangingPunct="1"/>
            <a:r>
              <a:rPr lang="en-US" sz="3000" dirty="0">
                <a:solidFill>
                  <a:schemeClr val="bg1"/>
                </a:solidFill>
              </a:rPr>
              <a:t>their living and their dying.</a:t>
            </a:r>
          </a:p>
        </p:txBody>
      </p:sp>
      <p:pic>
        <p:nvPicPr>
          <p:cNvPr id="4" name="Picture 3">
            <a:extLst>
              <a:ext uri="{FF2B5EF4-FFF2-40B4-BE49-F238E27FC236}">
                <a16:creationId xmlns:a16="http://schemas.microsoft.com/office/drawing/2014/main" xmlns="" id="{7006A19E-376A-49E9-A409-68FE4FCA8C15}"/>
              </a:ext>
            </a:extLst>
          </p:cNvPr>
          <p:cNvPicPr>
            <a:picLocks noChangeAspect="1"/>
          </p:cNvPicPr>
          <p:nvPr/>
        </p:nvPicPr>
        <p:blipFill>
          <a:blip r:embed="rId3" cstate="print">
            <a:lum bright="70000" contrast="-70000"/>
            <a:extLst>
              <a:ext uri="{28A0092B-C50C-407E-A947-70E740481C1C}">
                <a14:useLocalDpi xmlns:a14="http://schemas.microsoft.com/office/drawing/2010/main" xmlns=""/>
              </a:ext>
            </a:extLst>
          </a:blip>
          <a:stretch>
            <a:fillRect/>
          </a:stretch>
        </p:blipFill>
        <p:spPr>
          <a:xfrm>
            <a:off x="0" y="5867400"/>
            <a:ext cx="9173029" cy="990600"/>
          </a:xfrm>
          <a:prstGeom prst="rect">
            <a:avLst/>
          </a:prstGeom>
        </p:spPr>
      </p:pic>
    </p:spTree>
    <p:extLst>
      <p:ext uri="{BB962C8B-B14F-4D97-AF65-F5344CB8AC3E}">
        <p14:creationId xmlns:p14="http://schemas.microsoft.com/office/powerpoint/2010/main" xmlns="" val="3942780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0" y="-431800"/>
            <a:ext cx="9144000" cy="411162"/>
          </a:xfrm>
        </p:spPr>
        <p:txBody>
          <a:bodyPr/>
          <a:lstStyle/>
          <a:p>
            <a:pPr eaLnBrk="1" hangingPunct="1"/>
            <a:endParaRPr lang="en-US" altLang="en-US" dirty="0"/>
          </a:p>
        </p:txBody>
      </p:sp>
      <p:pic>
        <p:nvPicPr>
          <p:cNvPr id="5" name="Picture 4">
            <a:extLst>
              <a:ext uri="{FF2B5EF4-FFF2-40B4-BE49-F238E27FC236}">
                <a16:creationId xmlns:a16="http://schemas.microsoft.com/office/drawing/2014/main" xmlns="" id="{659826BC-59A6-4D48-96A1-B79DD9D60C67}"/>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r="943"/>
          <a:stretch>
            <a:fillRect/>
          </a:stretch>
        </p:blipFill>
        <p:spPr bwMode="auto">
          <a:xfrm>
            <a:off x="-19576" y="-20638"/>
            <a:ext cx="9183151" cy="6045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xmlns="" id="{CE1BD7C3-C210-4BBE-A62D-B358D082588D}"/>
              </a:ext>
            </a:extLst>
          </p:cNvPr>
          <p:cNvSpPr txBox="1"/>
          <p:nvPr/>
        </p:nvSpPr>
        <p:spPr>
          <a:xfrm>
            <a:off x="288603" y="6096000"/>
            <a:ext cx="5502597" cy="523220"/>
          </a:xfrm>
          <a:prstGeom prst="rect">
            <a:avLst/>
          </a:prstGeom>
          <a:noFill/>
        </p:spPr>
        <p:txBody>
          <a:bodyPr wrap="none" rtlCol="0">
            <a:spAutoFit/>
          </a:bodyPr>
          <a:lstStyle/>
          <a:p>
            <a:r>
              <a:rPr lang="en-US" sz="2800" dirty="0">
                <a:solidFill>
                  <a:schemeClr val="bg1"/>
                </a:solidFill>
              </a:rPr>
              <a:t>New Life Primary School, Uganda</a:t>
            </a:r>
            <a:endParaRPr lang="en-US" dirty="0">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914400" y="304800"/>
            <a:ext cx="7086600" cy="44012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rebuchet MS" pitchFamily="34" charset="0"/>
                <a:cs typeface="Arial" charset="0"/>
              </a:defRPr>
            </a:lvl1pPr>
            <a:lvl2pPr marL="742950" indent="-285750" eaLnBrk="0" hangingPunct="0">
              <a:defRPr>
                <a:solidFill>
                  <a:schemeClr val="tx1"/>
                </a:solidFill>
                <a:latin typeface="Trebuchet MS" pitchFamily="34" charset="0"/>
                <a:cs typeface="Arial" charset="0"/>
              </a:defRPr>
            </a:lvl2pPr>
            <a:lvl3pPr marL="1143000" indent="-228600" eaLnBrk="0" hangingPunct="0">
              <a:defRPr>
                <a:solidFill>
                  <a:schemeClr val="tx1"/>
                </a:solidFill>
                <a:latin typeface="Trebuchet MS" pitchFamily="34" charset="0"/>
                <a:cs typeface="Arial" charset="0"/>
              </a:defRPr>
            </a:lvl3pPr>
            <a:lvl4pPr marL="1600200" indent="-228600" eaLnBrk="0" hangingPunct="0">
              <a:defRPr>
                <a:solidFill>
                  <a:schemeClr val="tx1"/>
                </a:solidFill>
                <a:latin typeface="Trebuchet MS" pitchFamily="34" charset="0"/>
                <a:cs typeface="Arial" charset="0"/>
              </a:defRPr>
            </a:lvl4pPr>
            <a:lvl5pPr marL="2057400" indent="-228600" eaLnBrk="0" hangingPunct="0">
              <a:defRPr>
                <a:solidFill>
                  <a:schemeClr val="tx1"/>
                </a:solidFill>
                <a:latin typeface="Trebuchet MS" pitchFamily="34" charset="0"/>
                <a:cs typeface="Arial" charset="0"/>
              </a:defRPr>
            </a:lvl5pPr>
            <a:lvl6pPr marL="2514600" indent="-228600" eaLnBrk="0" fontAlgn="base" hangingPunct="0">
              <a:spcBef>
                <a:spcPct val="0"/>
              </a:spcBef>
              <a:spcAft>
                <a:spcPct val="0"/>
              </a:spcAft>
              <a:defRPr>
                <a:solidFill>
                  <a:schemeClr val="tx1"/>
                </a:solidFill>
                <a:latin typeface="Trebuchet MS" pitchFamily="34" charset="0"/>
                <a:cs typeface="Arial" charset="0"/>
              </a:defRPr>
            </a:lvl6pPr>
            <a:lvl7pPr marL="2971800" indent="-228600" eaLnBrk="0" fontAlgn="base" hangingPunct="0">
              <a:spcBef>
                <a:spcPct val="0"/>
              </a:spcBef>
              <a:spcAft>
                <a:spcPct val="0"/>
              </a:spcAft>
              <a:defRPr>
                <a:solidFill>
                  <a:schemeClr val="tx1"/>
                </a:solidFill>
                <a:latin typeface="Trebuchet MS" pitchFamily="34" charset="0"/>
                <a:cs typeface="Arial" charset="0"/>
              </a:defRPr>
            </a:lvl7pPr>
            <a:lvl8pPr marL="3429000" indent="-228600" eaLnBrk="0" fontAlgn="base" hangingPunct="0">
              <a:spcBef>
                <a:spcPct val="0"/>
              </a:spcBef>
              <a:spcAft>
                <a:spcPct val="0"/>
              </a:spcAft>
              <a:defRPr>
                <a:solidFill>
                  <a:schemeClr val="tx1"/>
                </a:solidFill>
                <a:latin typeface="Trebuchet MS" pitchFamily="34" charset="0"/>
                <a:cs typeface="Arial" charset="0"/>
              </a:defRPr>
            </a:lvl8pPr>
            <a:lvl9pPr marL="3886200" indent="-228600" eaLnBrk="0" fontAlgn="base" hangingPunct="0">
              <a:spcBef>
                <a:spcPct val="0"/>
              </a:spcBef>
              <a:spcAft>
                <a:spcPct val="0"/>
              </a:spcAft>
              <a:defRPr>
                <a:solidFill>
                  <a:schemeClr val="tx1"/>
                </a:solidFill>
                <a:latin typeface="Trebuchet MS" pitchFamily="34" charset="0"/>
                <a:cs typeface="Arial" charset="0"/>
              </a:defRPr>
            </a:lvl9pPr>
          </a:lstStyle>
          <a:p>
            <a:pPr eaLnBrk="1" hangingPunct="1"/>
            <a:r>
              <a:rPr lang="en-US" sz="2000" i="1" dirty="0">
                <a:solidFill>
                  <a:schemeClr val="bg1"/>
                </a:solidFill>
              </a:rPr>
              <a:t>verse 3:</a:t>
            </a:r>
          </a:p>
          <a:p>
            <a:pPr eaLnBrk="1" hangingPunct="1"/>
            <a:endParaRPr lang="en-US" sz="2000" dirty="0">
              <a:solidFill>
                <a:schemeClr val="bg1"/>
              </a:solidFill>
            </a:endParaRPr>
          </a:p>
          <a:p>
            <a:pPr eaLnBrk="1" hangingPunct="1"/>
            <a:r>
              <a:rPr lang="en-US" sz="3000" dirty="0">
                <a:solidFill>
                  <a:schemeClr val="bg1"/>
                </a:solidFill>
              </a:rPr>
              <a:t>Faith for the people everywhere,</a:t>
            </a:r>
          </a:p>
          <a:p>
            <a:pPr eaLnBrk="1" hangingPunct="1"/>
            <a:r>
              <a:rPr lang="en-US" sz="3000" dirty="0">
                <a:solidFill>
                  <a:schemeClr val="bg1"/>
                </a:solidFill>
              </a:rPr>
              <a:t>whatever their oppression,</a:t>
            </a:r>
          </a:p>
          <a:p>
            <a:pPr eaLnBrk="1" hangingPunct="1"/>
            <a:r>
              <a:rPr lang="en-US" sz="3000" dirty="0">
                <a:solidFill>
                  <a:schemeClr val="bg1"/>
                </a:solidFill>
              </a:rPr>
              <a:t>of all who make the world more fair,</a:t>
            </a:r>
          </a:p>
          <a:p>
            <a:pPr eaLnBrk="1" hangingPunct="1"/>
            <a:r>
              <a:rPr lang="en-US" sz="3000" dirty="0">
                <a:solidFill>
                  <a:schemeClr val="bg1"/>
                </a:solidFill>
              </a:rPr>
              <a:t>living their faith’s confession:</a:t>
            </a:r>
          </a:p>
          <a:p>
            <a:pPr eaLnBrk="1" hangingPunct="1"/>
            <a:r>
              <a:rPr lang="en-US" sz="3000" dirty="0">
                <a:solidFill>
                  <a:schemeClr val="bg1"/>
                </a:solidFill>
              </a:rPr>
              <a:t>faith of the free!</a:t>
            </a:r>
          </a:p>
          <a:p>
            <a:pPr eaLnBrk="1" hangingPunct="1"/>
            <a:r>
              <a:rPr lang="en-US" sz="3000" dirty="0">
                <a:solidFill>
                  <a:schemeClr val="bg1"/>
                </a:solidFill>
              </a:rPr>
              <a:t>Whate’er our plight,</a:t>
            </a:r>
          </a:p>
          <a:p>
            <a:pPr eaLnBrk="1" hangingPunct="1"/>
            <a:r>
              <a:rPr lang="en-US" sz="3000" dirty="0">
                <a:solidFill>
                  <a:schemeClr val="bg1"/>
                </a:solidFill>
              </a:rPr>
              <a:t>thy law, thy liberty, thy light</a:t>
            </a:r>
          </a:p>
          <a:p>
            <a:pPr eaLnBrk="1" hangingPunct="1"/>
            <a:r>
              <a:rPr lang="en-US" sz="3000" dirty="0">
                <a:solidFill>
                  <a:schemeClr val="bg1"/>
                </a:solidFill>
              </a:rPr>
              <a:t>shall be our blest possession.</a:t>
            </a:r>
          </a:p>
        </p:txBody>
      </p:sp>
      <p:pic>
        <p:nvPicPr>
          <p:cNvPr id="4" name="Picture 3">
            <a:extLst>
              <a:ext uri="{FF2B5EF4-FFF2-40B4-BE49-F238E27FC236}">
                <a16:creationId xmlns:a16="http://schemas.microsoft.com/office/drawing/2014/main" xmlns="" id="{435177FA-06F9-436A-B416-FC61A82A78FF}"/>
              </a:ext>
            </a:extLst>
          </p:cNvPr>
          <p:cNvPicPr>
            <a:picLocks noChangeAspect="1"/>
          </p:cNvPicPr>
          <p:nvPr/>
        </p:nvPicPr>
        <p:blipFill>
          <a:blip r:embed="rId3" cstate="print">
            <a:lum bright="70000" contrast="-70000"/>
            <a:extLst>
              <a:ext uri="{28A0092B-C50C-407E-A947-70E740481C1C}">
                <a14:useLocalDpi xmlns:a14="http://schemas.microsoft.com/office/drawing/2010/main" xmlns=""/>
              </a:ext>
            </a:extLst>
          </a:blip>
          <a:stretch>
            <a:fillRect/>
          </a:stretch>
        </p:blipFill>
        <p:spPr>
          <a:xfrm>
            <a:off x="0" y="5867400"/>
            <a:ext cx="9173029" cy="990600"/>
          </a:xfrm>
          <a:prstGeom prst="rect">
            <a:avLst/>
          </a:prstGeom>
        </p:spPr>
      </p:pic>
    </p:spTree>
    <p:extLst>
      <p:ext uri="{BB962C8B-B14F-4D97-AF65-F5344CB8AC3E}">
        <p14:creationId xmlns:p14="http://schemas.microsoft.com/office/powerpoint/2010/main" xmlns="" val="2539475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a:xfrm>
            <a:off x="0" y="0"/>
            <a:ext cx="9144000" cy="1219200"/>
          </a:xfrm>
          <a:solidFill>
            <a:schemeClr val="tx1">
              <a:alpha val="50195"/>
            </a:schemeClr>
          </a:solidFill>
        </p:spPr>
        <p:txBody>
          <a:bodyPr/>
          <a:lstStyle/>
          <a:p>
            <a:pPr marL="685800" algn="l" eaLnBrk="1" hangingPunct="1"/>
            <a:r>
              <a:rPr lang="en-US" altLang="en-US" sz="4000" dirty="0"/>
              <a:t>Reading</a:t>
            </a:r>
          </a:p>
        </p:txBody>
      </p:sp>
      <p:pic>
        <p:nvPicPr>
          <p:cNvPr id="1028" name="Picture 4" descr="Image result for bible new international version">
            <a:extLst>
              <a:ext uri="{FF2B5EF4-FFF2-40B4-BE49-F238E27FC236}">
                <a16:creationId xmlns:a16="http://schemas.microsoft.com/office/drawing/2014/main" xmlns="" id="{371C88AC-BB82-452B-A576-719E5D7ED96A}"/>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417894">
            <a:off x="3581400" y="351069"/>
            <a:ext cx="3976687" cy="6155862"/>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a:extLst>
              <a:ext uri="{FF2B5EF4-FFF2-40B4-BE49-F238E27FC236}">
                <a16:creationId xmlns:a16="http://schemas.microsoft.com/office/drawing/2014/main" xmlns="" id="{3F3A1A33-8072-4130-B359-F03C579AA6C5}"/>
              </a:ext>
            </a:extLst>
          </p:cNvPr>
          <p:cNvSpPr txBox="1"/>
          <p:nvPr/>
        </p:nvSpPr>
        <p:spPr>
          <a:xfrm>
            <a:off x="609600" y="2736502"/>
            <a:ext cx="2601994" cy="1446550"/>
          </a:xfrm>
          <a:prstGeom prst="rect">
            <a:avLst/>
          </a:prstGeom>
          <a:noFill/>
        </p:spPr>
        <p:txBody>
          <a:bodyPr wrap="none" rtlCol="0">
            <a:spAutoFit/>
          </a:bodyPr>
          <a:lstStyle/>
          <a:p>
            <a:r>
              <a:rPr lang="en-US" sz="3200" dirty="0">
                <a:solidFill>
                  <a:schemeClr val="bg1"/>
                </a:solidFill>
              </a:rPr>
              <a:t>1 Corinthians</a:t>
            </a:r>
          </a:p>
          <a:p>
            <a:r>
              <a:rPr lang="en-US" sz="2800" dirty="0">
                <a:solidFill>
                  <a:schemeClr val="bg1"/>
                </a:solidFill>
              </a:rPr>
              <a:t>Chapter 12, </a:t>
            </a:r>
          </a:p>
          <a:p>
            <a:r>
              <a:rPr lang="en-US" sz="2800" dirty="0">
                <a:solidFill>
                  <a:schemeClr val="bg1"/>
                </a:solidFill>
              </a:rPr>
              <a:t>Verses 12-20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xmlns="" id="{347664B0-4836-4ED5-BD8D-02171963C91A}"/>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p:blipFill>
        <p:spPr bwMode="auto">
          <a:xfrm>
            <a:off x="25400" y="858839"/>
            <a:ext cx="9118600" cy="5999162"/>
          </a:xfrm>
          <a:prstGeom prst="rect">
            <a:avLst/>
          </a:prstGeom>
          <a:noFill/>
          <a:extLst>
            <a:ext uri="{909E8E84-426E-40DD-AFC4-6F175D3DCCD1}">
              <a14:hiddenFill xmlns:a14="http://schemas.microsoft.com/office/drawing/2010/main" xmlns="">
                <a:solidFill>
                  <a:srgbClr val="FFFFFF"/>
                </a:solidFill>
              </a14:hiddenFill>
            </a:ext>
          </a:extLst>
        </p:spPr>
      </p:pic>
      <p:sp>
        <p:nvSpPr>
          <p:cNvPr id="30722" name="Title 2"/>
          <p:cNvSpPr>
            <a:spLocks noGrp="1"/>
          </p:cNvSpPr>
          <p:nvPr>
            <p:ph type="title"/>
          </p:nvPr>
        </p:nvSpPr>
        <p:spPr>
          <a:xfrm>
            <a:off x="0" y="0"/>
            <a:ext cx="9144000" cy="858838"/>
          </a:xfrm>
          <a:solidFill>
            <a:schemeClr val="tx1">
              <a:alpha val="50195"/>
            </a:schemeClr>
          </a:solidFill>
        </p:spPr>
        <p:txBody>
          <a:bodyPr/>
          <a:lstStyle/>
          <a:p>
            <a:pPr eaLnBrk="1" hangingPunct="1"/>
            <a:r>
              <a:rPr lang="en-US" altLang="en-US" dirty="0"/>
              <a:t>Offering</a:t>
            </a:r>
          </a:p>
        </p:txBody>
      </p:sp>
      <p:sp>
        <p:nvSpPr>
          <p:cNvPr id="7" name="TextBox 6"/>
          <p:cNvSpPr txBox="1"/>
          <p:nvPr/>
        </p:nvSpPr>
        <p:spPr>
          <a:xfrm>
            <a:off x="0" y="5562600"/>
            <a:ext cx="8763000" cy="923330"/>
          </a:xfrm>
          <a:prstGeom prst="rect">
            <a:avLst/>
          </a:prstGeom>
          <a:noFill/>
          <a:effectLst>
            <a:softEdge rad="127000"/>
          </a:effectLst>
        </p:spPr>
        <p:txBody>
          <a:bodyPr wrap="square" rtlCol="0">
            <a:spAutoFit/>
          </a:bodyPr>
          <a:lstStyle/>
          <a:p>
            <a:pPr marL="3175"/>
            <a:r>
              <a:rPr lang="en-US" dirty="0">
                <a:solidFill>
                  <a:schemeClr val="bg1"/>
                </a:solidFill>
              </a:rPr>
              <a:t>This church is supported by the pledges of our members and friends. The offering provides an additional opportunity for expressing generosity by those attending today’s worship.  You can also give online at communityuuchurch.org</a:t>
            </a:r>
          </a:p>
        </p:txBody>
      </p:sp>
    </p:spTree>
    <p:extLst>
      <p:ext uri="{BB962C8B-B14F-4D97-AF65-F5344CB8AC3E}">
        <p14:creationId xmlns:p14="http://schemas.microsoft.com/office/powerpoint/2010/main" xmlns="" val="37607004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2"/>
          <p:cNvSpPr>
            <a:spLocks noGrp="1"/>
          </p:cNvSpPr>
          <p:nvPr>
            <p:ph type="title"/>
          </p:nvPr>
        </p:nvSpPr>
        <p:spPr>
          <a:xfrm>
            <a:off x="0" y="228600"/>
            <a:ext cx="9144000" cy="1066800"/>
          </a:xfrm>
          <a:solidFill>
            <a:schemeClr val="tx1">
              <a:alpha val="50195"/>
            </a:schemeClr>
          </a:solidFill>
        </p:spPr>
        <p:txBody>
          <a:bodyPr/>
          <a:lstStyle/>
          <a:p>
            <a:pPr eaLnBrk="1" hangingPunct="1"/>
            <a:r>
              <a:rPr lang="en-US" dirty="0"/>
              <a:t>Offering Response</a:t>
            </a:r>
            <a:br>
              <a:rPr lang="en-US" dirty="0"/>
            </a:br>
            <a:r>
              <a:rPr lang="en-US" sz="2400" dirty="0"/>
              <a:t>(please join in singing)</a:t>
            </a:r>
          </a:p>
        </p:txBody>
      </p:sp>
      <p:sp>
        <p:nvSpPr>
          <p:cNvPr id="2" name="TextBox 1"/>
          <p:cNvSpPr txBox="1"/>
          <p:nvPr/>
        </p:nvSpPr>
        <p:spPr>
          <a:xfrm>
            <a:off x="4377813" y="1600200"/>
            <a:ext cx="4572000" cy="4401205"/>
          </a:xfrm>
          <a:prstGeom prst="rect">
            <a:avLst/>
          </a:prstGeom>
          <a:noFill/>
          <a:effectLst>
            <a:softEdge rad="127000"/>
          </a:effectLst>
        </p:spPr>
        <p:txBody>
          <a:bodyPr wrap="square" rtlCol="0">
            <a:spAutoFit/>
          </a:bodyPr>
          <a:lstStyle/>
          <a:p>
            <a:pPr marL="3175"/>
            <a:r>
              <a:rPr lang="en-US" sz="2000" dirty="0">
                <a:solidFill>
                  <a:schemeClr val="bg1"/>
                </a:solidFill>
              </a:rPr>
              <a:t/>
            </a:r>
            <a:br>
              <a:rPr lang="en-US" sz="2000" dirty="0">
                <a:solidFill>
                  <a:schemeClr val="bg1"/>
                </a:solidFill>
              </a:rPr>
            </a:br>
            <a:r>
              <a:rPr lang="en-US" sz="2400" dirty="0">
                <a:solidFill>
                  <a:schemeClr val="bg1"/>
                </a:solidFill>
              </a:rPr>
              <a:t>We are one, we are many </a:t>
            </a:r>
          </a:p>
          <a:p>
            <a:pPr marL="3175"/>
            <a:r>
              <a:rPr lang="en-US" sz="2400" dirty="0">
                <a:solidFill>
                  <a:schemeClr val="bg1"/>
                </a:solidFill>
              </a:rPr>
              <a:t>in a welcoming place.</a:t>
            </a:r>
          </a:p>
          <a:p>
            <a:pPr marL="3175"/>
            <a:r>
              <a:rPr lang="en-US" sz="2400" dirty="0">
                <a:solidFill>
                  <a:schemeClr val="bg1"/>
                </a:solidFill>
              </a:rPr>
              <a:t>In the deeds we accomplish, </a:t>
            </a:r>
          </a:p>
          <a:p>
            <a:pPr marL="3175"/>
            <a:r>
              <a:rPr lang="en-US" sz="2400" dirty="0">
                <a:solidFill>
                  <a:schemeClr val="bg1"/>
                </a:solidFill>
              </a:rPr>
              <a:t>we find our grace. </a:t>
            </a:r>
          </a:p>
          <a:p>
            <a:pPr marL="3175"/>
            <a:r>
              <a:rPr lang="en-US" sz="2400" dirty="0">
                <a:solidFill>
                  <a:schemeClr val="bg1"/>
                </a:solidFill>
              </a:rPr>
              <a:t>In one world connected </a:t>
            </a:r>
          </a:p>
          <a:p>
            <a:pPr marL="3175"/>
            <a:r>
              <a:rPr lang="en-US" sz="2400" dirty="0">
                <a:solidFill>
                  <a:schemeClr val="bg1"/>
                </a:solidFill>
              </a:rPr>
              <a:t>by nature so vast, </a:t>
            </a:r>
          </a:p>
          <a:p>
            <a:pPr marL="3175"/>
            <a:r>
              <a:rPr lang="en-US" sz="2400" dirty="0">
                <a:solidFill>
                  <a:schemeClr val="bg1"/>
                </a:solidFill>
              </a:rPr>
              <a:t>we now plant these blessings, </a:t>
            </a:r>
          </a:p>
          <a:p>
            <a:pPr marL="3175"/>
            <a:r>
              <a:rPr lang="en-US" sz="2400" dirty="0">
                <a:solidFill>
                  <a:schemeClr val="bg1"/>
                </a:solidFill>
              </a:rPr>
              <a:t>may they ever last.</a:t>
            </a:r>
          </a:p>
          <a:p>
            <a:pPr marL="3175"/>
            <a:r>
              <a:rPr lang="en-US" sz="2400" dirty="0">
                <a:solidFill>
                  <a:schemeClr val="bg1"/>
                </a:solidFill>
              </a:rPr>
              <a:t>We now plant these blessings, </a:t>
            </a:r>
            <a:br>
              <a:rPr lang="en-US" sz="2400" dirty="0">
                <a:solidFill>
                  <a:schemeClr val="bg1"/>
                </a:solidFill>
              </a:rPr>
            </a:br>
            <a:r>
              <a:rPr lang="en-US" sz="2400" dirty="0">
                <a:solidFill>
                  <a:schemeClr val="bg1"/>
                </a:solidFill>
              </a:rPr>
              <a:t>may they ever last. </a:t>
            </a:r>
          </a:p>
          <a:p>
            <a:pPr marL="165100"/>
            <a:endParaRPr lang="en-US" sz="2000" dirty="0">
              <a:solidFill>
                <a:schemeClr val="bg1"/>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xmlns=""/>
              </a:ext>
            </a:extLst>
          </a:blip>
          <a:stretch>
            <a:fillRect/>
          </a:stretch>
        </p:blipFill>
        <p:spPr>
          <a:xfrm>
            <a:off x="12290" y="1676400"/>
            <a:ext cx="4343400" cy="4299967"/>
          </a:xfrm>
          <a:prstGeom prst="rect">
            <a:avLst/>
          </a:prstGeom>
        </p:spPr>
      </p:pic>
    </p:spTree>
    <p:extLst>
      <p:ext uri="{BB962C8B-B14F-4D97-AF65-F5344CB8AC3E}">
        <p14:creationId xmlns:p14="http://schemas.microsoft.com/office/powerpoint/2010/main" xmlns="" val="2563260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1C09CB-15D9-406F-9635-3BFFB5609380}"/>
              </a:ext>
            </a:extLst>
          </p:cNvPr>
          <p:cNvSpPr>
            <a:spLocks noGrp="1"/>
          </p:cNvSpPr>
          <p:nvPr>
            <p:ph type="title"/>
          </p:nvPr>
        </p:nvSpPr>
        <p:spPr/>
        <p:txBody>
          <a:bodyPr/>
          <a:lstStyle/>
          <a:p>
            <a:endParaRPr lang="en-US" dirty="0"/>
          </a:p>
        </p:txBody>
      </p:sp>
      <p:pic>
        <p:nvPicPr>
          <p:cNvPr id="7170" name="Picture 2" descr="Ohio Queers: Ugandan minister and LGBT activist Mark ...">
            <a:extLst>
              <a:ext uri="{FF2B5EF4-FFF2-40B4-BE49-F238E27FC236}">
                <a16:creationId xmlns:a16="http://schemas.microsoft.com/office/drawing/2014/main" xmlns="" id="{F816E9EF-D8FD-4A62-9067-4599386AD542}"/>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324100" y="1181100"/>
            <a:ext cx="4495800" cy="4495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012746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0">
            <a:extLst>
              <a:ext uri="{FF2B5EF4-FFF2-40B4-BE49-F238E27FC236}">
                <a16:creationId xmlns:a16="http://schemas.microsoft.com/office/drawing/2014/main" xmlns="" id="{CBD8EC14-0B71-4D72-8052-8D53D01B99D9}"/>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r="1282"/>
          <a:stretch>
            <a:fillRect/>
          </a:stretch>
        </p:blipFill>
        <p:spPr bwMode="auto">
          <a:xfrm>
            <a:off x="0" y="1473034"/>
            <a:ext cx="9144000" cy="56135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Rectangle 3"/>
          <p:cNvSpPr/>
          <p:nvPr/>
        </p:nvSpPr>
        <p:spPr>
          <a:xfrm>
            <a:off x="-38100" y="0"/>
            <a:ext cx="9144000" cy="2362200"/>
          </a:xfrm>
          <a:prstGeom prst="rect">
            <a:avLst/>
          </a:prstGeom>
          <a:solidFill>
            <a:schemeClr val="tx1">
              <a:alpha val="40000"/>
            </a:schemeClr>
          </a:solidFill>
          <a:ln>
            <a:noFill/>
          </a:ln>
        </p:spPr>
        <p:txBody>
          <a:bodyPr vert="horz" wrap="square" lIns="91440" tIns="45720" rIns="457200" bIns="45720" numCol="1" anchor="t" anchorCtr="0" compatLnSpc="1">
            <a:prstTxWarp prst="textNoShape">
              <a:avLst/>
            </a:prstTxWarp>
            <a:noAutofit/>
          </a:bodyPr>
          <a:lstStyle/>
          <a:p>
            <a:pPr marL="111125" algn="ctr" eaLnBrk="0" hangingPunct="0">
              <a:lnSpc>
                <a:spcPct val="120000"/>
              </a:lnSpc>
              <a:spcBef>
                <a:spcPct val="20000"/>
              </a:spcBef>
              <a:buFont typeface="Arial" charset="0"/>
              <a:buNone/>
            </a:pPr>
            <a:r>
              <a:rPr lang="en-US" sz="3600" i="1" dirty="0">
                <a:solidFill>
                  <a:schemeClr val="bg1"/>
                </a:solidFill>
                <a:latin typeface="Candara" panose="020E0502030303020204" pitchFamily="34" charset="0"/>
                <a:cs typeface="+mn-cs"/>
              </a:rPr>
              <a:t>  </a:t>
            </a:r>
            <a:r>
              <a:rPr lang="en-US" sz="3600" b="1" i="1" dirty="0">
                <a:solidFill>
                  <a:schemeClr val="bg1"/>
                </a:solidFill>
                <a:latin typeface="Candara" panose="020E0502030303020204" pitchFamily="34" charset="0"/>
                <a:cs typeface="+mn-cs"/>
              </a:rPr>
              <a:t>Unity and Diversity in the </a:t>
            </a:r>
            <a:r>
              <a:rPr lang="en-US" sz="4400" b="1" i="1" dirty="0">
                <a:solidFill>
                  <a:schemeClr val="bg1"/>
                </a:solidFill>
                <a:latin typeface="Candara" panose="020E0502030303020204" pitchFamily="34" charset="0"/>
                <a:cs typeface="+mn-cs"/>
              </a:rPr>
              <a:t>21</a:t>
            </a:r>
            <a:r>
              <a:rPr lang="en-US" sz="3600" b="1" i="1" baseline="30000" dirty="0">
                <a:solidFill>
                  <a:schemeClr val="bg1"/>
                </a:solidFill>
                <a:latin typeface="Candara" panose="020E0502030303020204" pitchFamily="34" charset="0"/>
                <a:cs typeface="+mn-cs"/>
              </a:rPr>
              <a:t>st</a:t>
            </a:r>
            <a:r>
              <a:rPr lang="en-US" sz="3600" b="1" i="1" dirty="0">
                <a:solidFill>
                  <a:schemeClr val="bg1"/>
                </a:solidFill>
                <a:latin typeface="Candara" panose="020E0502030303020204" pitchFamily="34" charset="0"/>
                <a:cs typeface="+mn-cs"/>
              </a:rPr>
              <a:t> Century</a:t>
            </a:r>
          </a:p>
          <a:p>
            <a:pPr marL="2743200" algn="r" eaLnBrk="0" hangingPunct="0">
              <a:lnSpc>
                <a:spcPct val="120000"/>
              </a:lnSpc>
              <a:spcBef>
                <a:spcPct val="20000"/>
              </a:spcBef>
              <a:buFont typeface="Arial" charset="0"/>
              <a:buNone/>
            </a:pPr>
            <a:r>
              <a:rPr lang="en-US" sz="2800" b="1" i="1" dirty="0">
                <a:solidFill>
                  <a:schemeClr val="bg1"/>
                </a:solidFill>
                <a:latin typeface="Candara" panose="020E0502030303020204" pitchFamily="34" charset="0"/>
                <a:cs typeface="+mn-cs"/>
              </a:rPr>
              <a:t>—Rev. Mark Kiyimba</a:t>
            </a:r>
            <a:br>
              <a:rPr lang="en-US" sz="2800" b="1" i="1" dirty="0">
                <a:solidFill>
                  <a:schemeClr val="bg1"/>
                </a:solidFill>
                <a:latin typeface="Candara" panose="020E0502030303020204" pitchFamily="34" charset="0"/>
                <a:cs typeface="+mn-cs"/>
              </a:rPr>
            </a:br>
            <a:r>
              <a:rPr lang="en-US" sz="2400" b="1" i="1" dirty="0">
                <a:solidFill>
                  <a:schemeClr val="bg1"/>
                </a:solidFill>
                <a:latin typeface="Candara" panose="020E0502030303020204" pitchFamily="34" charset="0"/>
                <a:cs typeface="+mn-cs"/>
              </a:rPr>
              <a:t>Unitarian Universalist Church </a:t>
            </a:r>
            <a:br>
              <a:rPr lang="en-US" sz="2400" b="1" i="1" dirty="0">
                <a:solidFill>
                  <a:schemeClr val="bg1"/>
                </a:solidFill>
                <a:latin typeface="Candara" panose="020E0502030303020204" pitchFamily="34" charset="0"/>
                <a:cs typeface="+mn-cs"/>
              </a:rPr>
            </a:br>
            <a:r>
              <a:rPr lang="en-US" sz="2400" b="1" i="1" dirty="0">
                <a:solidFill>
                  <a:schemeClr val="bg1"/>
                </a:solidFill>
                <a:latin typeface="Candara" panose="020E0502030303020204" pitchFamily="34" charset="0"/>
                <a:cs typeface="+mn-cs"/>
              </a:rPr>
              <a:t>of Kampala, Uganda</a:t>
            </a:r>
            <a:r>
              <a:rPr lang="en-US" sz="2400" i="1" dirty="0">
                <a:solidFill>
                  <a:schemeClr val="bg1"/>
                </a:solidFill>
                <a:latin typeface="Candara" panose="020E0502030303020204" pitchFamily="34" charset="0"/>
                <a:cs typeface="+mn-cs"/>
              </a:rPr>
              <a:t>	</a:t>
            </a:r>
          </a:p>
        </p:txBody>
      </p:sp>
    </p:spTree>
    <p:extLst>
      <p:ext uri="{BB962C8B-B14F-4D97-AF65-F5344CB8AC3E}">
        <p14:creationId xmlns:p14="http://schemas.microsoft.com/office/powerpoint/2010/main" xmlns="" val="19108192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8D8384-CAB2-4DC2-8E72-C1F3B979F418}"/>
              </a:ext>
            </a:extLst>
          </p:cNvPr>
          <p:cNvSpPr>
            <a:spLocks noGrp="1"/>
          </p:cNvSpPr>
          <p:nvPr>
            <p:ph type="title"/>
          </p:nvPr>
        </p:nvSpPr>
        <p:spPr/>
        <p:txBody>
          <a:bodyPr/>
          <a:lstStyle/>
          <a:p>
            <a:endParaRPr lang="en-US" dirty="0"/>
          </a:p>
        </p:txBody>
      </p:sp>
      <p:pic>
        <p:nvPicPr>
          <p:cNvPr id="4" name="Picture 3">
            <a:extLst>
              <a:ext uri="{FF2B5EF4-FFF2-40B4-BE49-F238E27FC236}">
                <a16:creationId xmlns:a16="http://schemas.microsoft.com/office/drawing/2014/main" xmlns="" id="{799B64C2-40E8-4946-8A63-DC577DAE4B5B}"/>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70573" y="0"/>
            <a:ext cx="8002853" cy="6858000"/>
          </a:xfrm>
          <a:prstGeom prst="rect">
            <a:avLst/>
          </a:prstGeom>
        </p:spPr>
      </p:pic>
    </p:spTree>
    <p:extLst>
      <p:ext uri="{BB962C8B-B14F-4D97-AF65-F5344CB8AC3E}">
        <p14:creationId xmlns:p14="http://schemas.microsoft.com/office/powerpoint/2010/main" xmlns="" val="20078308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690245A-A1B2-40C5-BC21-995DA32E7C3B}"/>
              </a:ext>
            </a:extLst>
          </p:cNvPr>
          <p:cNvSpPr>
            <a:spLocks noGrp="1"/>
          </p:cNvSpPr>
          <p:nvPr>
            <p:ph type="title"/>
          </p:nvPr>
        </p:nvSpPr>
        <p:spPr/>
        <p:txBody>
          <a:bodyPr/>
          <a:lstStyle/>
          <a:p>
            <a:endParaRPr lang="en-US" dirty="0"/>
          </a:p>
        </p:txBody>
      </p:sp>
      <p:pic>
        <p:nvPicPr>
          <p:cNvPr id="3" name="Picture 11">
            <a:extLst>
              <a:ext uri="{FF2B5EF4-FFF2-40B4-BE49-F238E27FC236}">
                <a16:creationId xmlns:a16="http://schemas.microsoft.com/office/drawing/2014/main" xmlns="" id="{35924374-684D-453C-BF6F-2E22CB29AD5A}"/>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r="1370"/>
          <a:stretch>
            <a:fillRect/>
          </a:stretch>
        </p:blipFill>
        <p:spPr bwMode="auto">
          <a:xfrm>
            <a:off x="390092" y="304800"/>
            <a:ext cx="8363816" cy="5638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133317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Image result for new life school uganda"/>
          <p:cNvPicPr>
            <a:picLocks noChangeAspect="1" noChangeArrowheads="1"/>
          </p:cNvPicPr>
          <p:nvPr/>
        </p:nvPicPr>
        <p:blipFill>
          <a:blip r:embed="rId2" cstate="print"/>
          <a:srcRect l="1855" t="5905" r="1670"/>
          <a:stretch>
            <a:fillRect/>
          </a:stretch>
        </p:blipFill>
        <p:spPr bwMode="auto">
          <a:xfrm>
            <a:off x="0" y="1066800"/>
            <a:ext cx="9144000" cy="5791200"/>
          </a:xfrm>
          <a:prstGeom prst="rect">
            <a:avLst/>
          </a:prstGeom>
          <a:noFill/>
        </p:spPr>
      </p:pic>
      <p:sp>
        <p:nvSpPr>
          <p:cNvPr id="4" name="Title 2"/>
          <p:cNvSpPr txBox="1">
            <a:spLocks/>
          </p:cNvSpPr>
          <p:nvPr/>
        </p:nvSpPr>
        <p:spPr bwMode="auto">
          <a:xfrm>
            <a:off x="0" y="0"/>
            <a:ext cx="9144000" cy="1143000"/>
          </a:xfrm>
          <a:prstGeom prst="rect">
            <a:avLst/>
          </a:prstGeom>
          <a:solidFill>
            <a:schemeClr val="tx1">
              <a:alpha val="50195"/>
            </a:schemeClr>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600" b="0" i="0" u="none" strike="noStrike" kern="1200" cap="none" spc="0" normalizeH="0" baseline="0" noProof="0" dirty="0" smtClean="0">
                <a:ln>
                  <a:noFill/>
                </a:ln>
                <a:solidFill>
                  <a:schemeClr val="bg1"/>
                </a:solidFill>
                <a:effectLst/>
                <a:uLnTx/>
                <a:uFillTx/>
                <a:latin typeface="Candara" panose="020E0502030303020204" pitchFamily="34" charset="0"/>
                <a:ea typeface="+mj-ea"/>
                <a:cs typeface="+mj-cs"/>
              </a:rPr>
              <a:t>Special Offering</a:t>
            </a:r>
            <a:endParaRPr kumimoji="0" lang="en-US" altLang="en-US" sz="3600" b="0" i="0" u="none" strike="noStrike" kern="1200" cap="none" spc="0" normalizeH="0" baseline="0" noProof="0" dirty="0">
              <a:ln>
                <a:noFill/>
              </a:ln>
              <a:solidFill>
                <a:schemeClr val="bg1"/>
              </a:solidFill>
              <a:effectLst/>
              <a:uLnTx/>
              <a:uFillTx/>
              <a:latin typeface="Candara" panose="020E0502030303020204" pitchFamily="34" charset="0"/>
              <a:ea typeface="+mj-ea"/>
              <a:cs typeface="+mj-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Text Box 2"/>
          <p:cNvSpPr txBox="1">
            <a:spLocks noChangeArrowheads="1"/>
          </p:cNvSpPr>
          <p:nvPr/>
        </p:nvSpPr>
        <p:spPr bwMode="auto">
          <a:xfrm>
            <a:off x="990600" y="1371600"/>
            <a:ext cx="65532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dirty="0"/>
          </a:p>
        </p:txBody>
      </p:sp>
      <p:sp>
        <p:nvSpPr>
          <p:cNvPr id="248835" name="Rectangle 3"/>
          <p:cNvSpPr>
            <a:spLocks noChangeArrowheads="1"/>
          </p:cNvSpPr>
          <p:nvPr/>
        </p:nvSpPr>
        <p:spPr bwMode="auto">
          <a:xfrm>
            <a:off x="1638300" y="4114800"/>
            <a:ext cx="5867400" cy="10156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en-US" sz="3600" dirty="0">
                <a:solidFill>
                  <a:schemeClr val="bg1"/>
                </a:solidFill>
                <a:latin typeface="Trebuchet MS" pitchFamily="34" charset="0"/>
              </a:rPr>
              <a:t>“Bwana </a:t>
            </a:r>
            <a:r>
              <a:rPr lang="en-US" sz="3600">
                <a:solidFill>
                  <a:schemeClr val="bg1"/>
                </a:solidFill>
                <a:latin typeface="Trebuchet MS" pitchFamily="34" charset="0"/>
              </a:rPr>
              <a:t>Awabariki</a:t>
            </a:r>
            <a:r>
              <a:rPr lang="en-US" sz="3600" dirty="0">
                <a:solidFill>
                  <a:schemeClr val="bg1"/>
                </a:solidFill>
                <a:latin typeface="Trebuchet MS" pitchFamily="34" charset="0"/>
              </a:rPr>
              <a:t>”</a:t>
            </a:r>
          </a:p>
          <a:p>
            <a:pPr algn="ctr"/>
            <a:r>
              <a:rPr lang="en-US" sz="2400" i="1" dirty="0">
                <a:solidFill>
                  <a:schemeClr val="bg1"/>
                </a:solidFill>
              </a:rPr>
              <a:t>(insert)</a:t>
            </a:r>
            <a:endParaRPr lang="en-US" sz="3600" i="1" dirty="0">
              <a:solidFill>
                <a:schemeClr val="bg1"/>
              </a:solidFill>
              <a:latin typeface="Trebuchet MS" pitchFamily="34" charset="0"/>
            </a:endParaRPr>
          </a:p>
        </p:txBody>
      </p:sp>
      <p:pic>
        <p:nvPicPr>
          <p:cNvPr id="248836" name="Picture 4"/>
          <p:cNvPicPr>
            <a:picLocks noChangeAspect="1" noChangeArrowheads="1"/>
          </p:cNvPicPr>
          <p:nvPr/>
        </p:nvPicPr>
        <p:blipFill>
          <a:blip r:embed="rId3" cstate="print">
            <a:extLst>
              <a:ext uri="{28A0092B-C50C-407E-A947-70E740481C1C}">
                <a14:useLocalDpi xmlns:a14="http://schemas.microsoft.com/office/drawing/2010/main" xmlns=""/>
              </a:ext>
            </a:extLst>
          </a:blip>
          <a:stretch>
            <a:fillRect/>
          </a:stretch>
        </p:blipFill>
        <p:spPr bwMode="auto">
          <a:xfrm>
            <a:off x="0" y="228600"/>
            <a:ext cx="9144000" cy="22920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itle 1">
            <a:extLst>
              <a:ext uri="{FF2B5EF4-FFF2-40B4-BE49-F238E27FC236}">
                <a16:creationId xmlns:a16="http://schemas.microsoft.com/office/drawing/2014/main" xmlns="" id="{2540C078-E32F-43B2-9E4D-CDB7816235FC}"/>
              </a:ext>
            </a:extLst>
          </p:cNvPr>
          <p:cNvSpPr txBox="1">
            <a:spLocks noChangeArrowheads="1"/>
          </p:cNvSpPr>
          <p:nvPr/>
        </p:nvSpPr>
        <p:spPr bwMode="auto">
          <a:xfrm>
            <a:off x="0" y="2514600"/>
            <a:ext cx="9144000" cy="893302"/>
          </a:xfrm>
          <a:prstGeom prst="rect">
            <a:avLst/>
          </a:prstGeom>
          <a:solidFill>
            <a:schemeClr val="tx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bg1"/>
                </a:solidFill>
                <a:latin typeface="Candara" panose="020E0502030303020204" pitchFamily="34" charset="0"/>
                <a:ea typeface="+mj-ea"/>
                <a:cs typeface="+mj-cs"/>
              </a:defRPr>
            </a:lvl1pPr>
            <a:lvl2pPr algn="ctr" rtl="0" eaLnBrk="0" fontAlgn="base" hangingPunct="0">
              <a:spcBef>
                <a:spcPct val="0"/>
              </a:spcBef>
              <a:spcAft>
                <a:spcPct val="0"/>
              </a:spcAft>
              <a:defRPr sz="4400">
                <a:solidFill>
                  <a:schemeClr val="bg1"/>
                </a:solidFill>
                <a:latin typeface="Candara" pitchFamily="34" charset="0"/>
              </a:defRPr>
            </a:lvl2pPr>
            <a:lvl3pPr algn="ctr" rtl="0" eaLnBrk="0" fontAlgn="base" hangingPunct="0">
              <a:spcBef>
                <a:spcPct val="0"/>
              </a:spcBef>
              <a:spcAft>
                <a:spcPct val="0"/>
              </a:spcAft>
              <a:defRPr sz="4400">
                <a:solidFill>
                  <a:schemeClr val="bg1"/>
                </a:solidFill>
                <a:latin typeface="Candara" pitchFamily="34" charset="0"/>
              </a:defRPr>
            </a:lvl3pPr>
            <a:lvl4pPr algn="ctr" rtl="0" eaLnBrk="0" fontAlgn="base" hangingPunct="0">
              <a:spcBef>
                <a:spcPct val="0"/>
              </a:spcBef>
              <a:spcAft>
                <a:spcPct val="0"/>
              </a:spcAft>
              <a:defRPr sz="4400">
                <a:solidFill>
                  <a:schemeClr val="bg1"/>
                </a:solidFill>
                <a:latin typeface="Candara" pitchFamily="34" charset="0"/>
              </a:defRPr>
            </a:lvl4pPr>
            <a:lvl5pPr algn="ctr" rtl="0" eaLnBrk="0" fontAlgn="base" hangingPunct="0">
              <a:spcBef>
                <a:spcPct val="0"/>
              </a:spcBef>
              <a:spcAft>
                <a:spcPct val="0"/>
              </a:spcAft>
              <a:defRPr sz="4400">
                <a:solidFill>
                  <a:schemeClr val="bg1"/>
                </a:solidFill>
                <a:latin typeface="Candara" pitchFamily="34" charset="0"/>
              </a:defRPr>
            </a:lvl5pPr>
            <a:lvl6pPr marL="457200" algn="ctr" rtl="0" fontAlgn="base">
              <a:spcBef>
                <a:spcPct val="0"/>
              </a:spcBef>
              <a:spcAft>
                <a:spcPct val="0"/>
              </a:spcAft>
              <a:defRPr sz="4400">
                <a:solidFill>
                  <a:schemeClr val="bg1"/>
                </a:solidFill>
                <a:latin typeface="Candara" pitchFamily="34" charset="0"/>
              </a:defRPr>
            </a:lvl6pPr>
            <a:lvl7pPr marL="914400" algn="ctr" rtl="0" fontAlgn="base">
              <a:spcBef>
                <a:spcPct val="0"/>
              </a:spcBef>
              <a:spcAft>
                <a:spcPct val="0"/>
              </a:spcAft>
              <a:defRPr sz="4400">
                <a:solidFill>
                  <a:schemeClr val="bg1"/>
                </a:solidFill>
                <a:latin typeface="Candara" pitchFamily="34" charset="0"/>
              </a:defRPr>
            </a:lvl7pPr>
            <a:lvl8pPr marL="1371600" algn="ctr" rtl="0" fontAlgn="base">
              <a:spcBef>
                <a:spcPct val="0"/>
              </a:spcBef>
              <a:spcAft>
                <a:spcPct val="0"/>
              </a:spcAft>
              <a:defRPr sz="4400">
                <a:solidFill>
                  <a:schemeClr val="bg1"/>
                </a:solidFill>
                <a:latin typeface="Candara" pitchFamily="34" charset="0"/>
              </a:defRPr>
            </a:lvl8pPr>
            <a:lvl9pPr marL="1828800" algn="ctr" rtl="0" fontAlgn="base">
              <a:spcBef>
                <a:spcPct val="0"/>
              </a:spcBef>
              <a:spcAft>
                <a:spcPct val="0"/>
              </a:spcAft>
              <a:defRPr sz="4400">
                <a:solidFill>
                  <a:schemeClr val="bg1"/>
                </a:solidFill>
                <a:latin typeface="Candara" pitchFamily="34" charset="0"/>
              </a:defRPr>
            </a:lvl9pPr>
          </a:lstStyle>
          <a:p>
            <a:pPr eaLnBrk="1" hangingPunct="1"/>
            <a:r>
              <a:rPr lang="en-US" altLang="en-US" dirty="0"/>
              <a:t>Closing Hymn </a:t>
            </a:r>
          </a:p>
        </p:txBody>
      </p:sp>
    </p:spTree>
    <p:extLst>
      <p:ext uri="{BB962C8B-B14F-4D97-AF65-F5344CB8AC3E}">
        <p14:creationId xmlns:p14="http://schemas.microsoft.com/office/powerpoint/2010/main" xmlns="" val="2059076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2"/>
          <p:cNvSpPr txBox="1">
            <a:spLocks noChangeArrowheads="1"/>
          </p:cNvSpPr>
          <p:nvPr/>
        </p:nvSpPr>
        <p:spPr bwMode="auto">
          <a:xfrm>
            <a:off x="990600" y="1371600"/>
            <a:ext cx="65532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dirty="0"/>
          </a:p>
        </p:txBody>
      </p:sp>
      <p:sp>
        <p:nvSpPr>
          <p:cNvPr id="94211" name="Rectangle 3"/>
          <p:cNvSpPr>
            <a:spLocks noChangeArrowheads="1"/>
          </p:cNvSpPr>
          <p:nvPr/>
        </p:nvSpPr>
        <p:spPr bwMode="auto">
          <a:xfrm>
            <a:off x="971550" y="3886200"/>
            <a:ext cx="7200899" cy="15696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endParaRPr lang="en-US" sz="3200" dirty="0">
              <a:solidFill>
                <a:schemeClr val="bg1"/>
              </a:solidFill>
            </a:endParaRPr>
          </a:p>
          <a:p>
            <a:pPr algn="ctr"/>
            <a:r>
              <a:rPr lang="en-US" sz="3600" dirty="0">
                <a:solidFill>
                  <a:schemeClr val="bg1"/>
                </a:solidFill>
              </a:rPr>
              <a:t>“Enter, Rejoice &amp; Come In”</a:t>
            </a:r>
          </a:p>
          <a:p>
            <a:pPr algn="ctr"/>
            <a:r>
              <a:rPr lang="en-US" sz="2800" dirty="0">
                <a:solidFill>
                  <a:schemeClr val="bg1"/>
                </a:solidFill>
              </a:rPr>
              <a:t>#361</a:t>
            </a:r>
            <a:endParaRPr lang="en-US" sz="3600" dirty="0">
              <a:solidFill>
                <a:schemeClr val="bg1"/>
              </a:solidFill>
            </a:endParaRPr>
          </a:p>
        </p:txBody>
      </p:sp>
      <p:pic>
        <p:nvPicPr>
          <p:cNvPr id="5" name="Picture 4"/>
          <p:cNvPicPr>
            <a:picLocks noChangeAspect="1" noChangeArrowheads="1"/>
          </p:cNvPicPr>
          <p:nvPr/>
        </p:nvPicPr>
        <p:blipFill>
          <a:blip r:embed="rId3" cstate="screen">
            <a:extLst>
              <a:ext uri="{28A0092B-C50C-407E-A947-70E740481C1C}">
                <a14:useLocalDpi xmlns:a14="http://schemas.microsoft.com/office/drawing/2010/main" xmlns=""/>
              </a:ext>
            </a:extLst>
          </a:blip>
          <a:stretch>
            <a:fillRect/>
          </a:stretch>
        </p:blipFill>
        <p:spPr bwMode="auto">
          <a:xfrm>
            <a:off x="42069" y="36286"/>
            <a:ext cx="9101932" cy="2290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a:extLst>
              <a:ext uri="{FF2B5EF4-FFF2-40B4-BE49-F238E27FC236}">
                <a16:creationId xmlns:a16="http://schemas.microsoft.com/office/drawing/2014/main" xmlns="" id="{2E801678-8D3D-41FD-9085-C9615451E14F}"/>
              </a:ext>
            </a:extLst>
          </p:cNvPr>
          <p:cNvSpPr txBox="1"/>
          <p:nvPr/>
        </p:nvSpPr>
        <p:spPr>
          <a:xfrm>
            <a:off x="0" y="2326392"/>
            <a:ext cx="9159755" cy="1187738"/>
          </a:xfrm>
          <a:prstGeom prst="rect">
            <a:avLst/>
          </a:prstGeom>
          <a:solidFill>
            <a:schemeClr val="tx1">
              <a:alpha val="50000"/>
            </a:schemeClr>
          </a:solidFill>
        </p:spPr>
        <p:txBody>
          <a:bodyPr wrap="square" rtlCol="0" anchor="ctr" anchorCtr="0">
            <a:noAutofit/>
          </a:bodyPr>
          <a:lstStyle/>
          <a:p>
            <a:pPr algn="ctr"/>
            <a:r>
              <a:rPr lang="en-US" sz="3600" dirty="0">
                <a:solidFill>
                  <a:schemeClr val="bg1"/>
                </a:solidFill>
                <a:latin typeface="Candara" panose="020E0502030303020204" pitchFamily="34" charset="0"/>
              </a:rPr>
              <a:t>Opening Hymn</a:t>
            </a:r>
            <a:endParaRPr lang="en-US" dirty="0">
              <a:latin typeface="Candara" panose="020E0502030303020204" pitchFamily="34" charset="0"/>
            </a:endParaRPr>
          </a:p>
        </p:txBody>
      </p:sp>
    </p:spTree>
    <p:extLst>
      <p:ext uri="{BB962C8B-B14F-4D97-AF65-F5344CB8AC3E}">
        <p14:creationId xmlns:p14="http://schemas.microsoft.com/office/powerpoint/2010/main" xmlns="" val="191805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7" name="Rectangle 3">
            <a:extLst>
              <a:ext uri="{FF2B5EF4-FFF2-40B4-BE49-F238E27FC236}">
                <a16:creationId xmlns:a16="http://schemas.microsoft.com/office/drawing/2014/main" xmlns="" id="{F2B63361-5BD4-44F6-A80A-B35FF7A6619E}"/>
              </a:ext>
            </a:extLst>
          </p:cNvPr>
          <p:cNvSpPr>
            <a:spLocks noGrp="1" noChangeArrowheads="1"/>
          </p:cNvSpPr>
          <p:nvPr>
            <p:ph type="body" idx="1"/>
          </p:nvPr>
        </p:nvSpPr>
        <p:spPr>
          <a:xfrm>
            <a:off x="990600" y="914400"/>
            <a:ext cx="7162800" cy="2667000"/>
          </a:xfrm>
        </p:spPr>
        <p:txBody>
          <a:bodyPr/>
          <a:lstStyle/>
          <a:p>
            <a:pPr eaLnBrk="1" hangingPunct="1">
              <a:lnSpc>
                <a:spcPct val="150000"/>
              </a:lnSpc>
              <a:buFontTx/>
              <a:buNone/>
            </a:pPr>
            <a:r>
              <a:rPr lang="en-US" altLang="en-US" sz="3200" dirty="0">
                <a:solidFill>
                  <a:schemeClr val="bg1"/>
                </a:solidFill>
              </a:rPr>
              <a:t>Bwana awabariki, Bwana awabariki,</a:t>
            </a:r>
          </a:p>
          <a:p>
            <a:pPr eaLnBrk="1" hangingPunct="1">
              <a:lnSpc>
                <a:spcPct val="150000"/>
              </a:lnSpc>
              <a:buFontTx/>
              <a:buNone/>
            </a:pPr>
            <a:r>
              <a:rPr lang="en-US" altLang="en-US" sz="3200" dirty="0"/>
              <a:t>Bwana awabariki, milele.</a:t>
            </a:r>
          </a:p>
          <a:p>
            <a:pPr eaLnBrk="1" hangingPunct="1">
              <a:lnSpc>
                <a:spcPct val="150000"/>
              </a:lnSpc>
              <a:buFontTx/>
              <a:buNone/>
            </a:pPr>
            <a:r>
              <a:rPr lang="en-US" altLang="en-US" sz="3200" dirty="0">
                <a:solidFill>
                  <a:schemeClr val="bg1"/>
                </a:solidFill>
              </a:rPr>
              <a:t>Ukimcha Bwana. Bwana awabariki.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7" name="Rectangle 3">
            <a:extLst>
              <a:ext uri="{FF2B5EF4-FFF2-40B4-BE49-F238E27FC236}">
                <a16:creationId xmlns:a16="http://schemas.microsoft.com/office/drawing/2014/main" xmlns="" id="{F2B63361-5BD4-44F6-A80A-B35FF7A6619E}"/>
              </a:ext>
            </a:extLst>
          </p:cNvPr>
          <p:cNvSpPr>
            <a:spLocks noGrp="1" noChangeArrowheads="1"/>
          </p:cNvSpPr>
          <p:nvPr>
            <p:ph type="body" idx="1"/>
          </p:nvPr>
        </p:nvSpPr>
        <p:spPr>
          <a:xfrm>
            <a:off x="723900" y="762000"/>
            <a:ext cx="7696200" cy="4572000"/>
          </a:xfrm>
        </p:spPr>
        <p:txBody>
          <a:bodyPr/>
          <a:lstStyle/>
          <a:p>
            <a:pPr eaLnBrk="1" hangingPunct="1">
              <a:lnSpc>
                <a:spcPct val="150000"/>
              </a:lnSpc>
              <a:buFontTx/>
              <a:buNone/>
            </a:pPr>
            <a:r>
              <a:rPr lang="en-US" altLang="en-US" sz="3200" dirty="0">
                <a:solidFill>
                  <a:schemeClr val="bg1"/>
                </a:solidFill>
              </a:rPr>
              <a:t>May God grant you a blessing, </a:t>
            </a:r>
          </a:p>
          <a:p>
            <a:pPr eaLnBrk="1" hangingPunct="1">
              <a:lnSpc>
                <a:spcPct val="150000"/>
              </a:lnSpc>
              <a:buFontTx/>
              <a:buNone/>
            </a:pPr>
            <a:r>
              <a:rPr lang="en-US" altLang="en-US" sz="3200" dirty="0"/>
              <a:t>May God grant you a blessing,</a:t>
            </a:r>
          </a:p>
          <a:p>
            <a:pPr eaLnBrk="1" hangingPunct="1">
              <a:lnSpc>
                <a:spcPct val="150000"/>
              </a:lnSpc>
              <a:buFontTx/>
              <a:buNone/>
            </a:pPr>
            <a:r>
              <a:rPr lang="en-US" altLang="en-US" sz="3200" dirty="0"/>
              <a:t>May God grant you a blessing, evermore.</a:t>
            </a:r>
          </a:p>
          <a:p>
            <a:pPr eaLnBrk="1" hangingPunct="1">
              <a:lnSpc>
                <a:spcPct val="150000"/>
              </a:lnSpc>
              <a:buFontTx/>
              <a:buNone/>
            </a:pPr>
            <a:r>
              <a:rPr lang="en-US" altLang="en-US" sz="3200" dirty="0"/>
              <a:t>Revere the Lord. </a:t>
            </a:r>
          </a:p>
          <a:p>
            <a:pPr eaLnBrk="1" hangingPunct="1">
              <a:lnSpc>
                <a:spcPct val="150000"/>
              </a:lnSpc>
              <a:buFontTx/>
              <a:buNone/>
            </a:pPr>
            <a:r>
              <a:rPr lang="en-US" altLang="en-US" sz="3200" dirty="0"/>
              <a:t>May God grant you a blessing. </a:t>
            </a:r>
          </a:p>
        </p:txBody>
      </p:sp>
    </p:spTree>
    <p:extLst>
      <p:ext uri="{BB962C8B-B14F-4D97-AF65-F5344CB8AC3E}">
        <p14:creationId xmlns:p14="http://schemas.microsoft.com/office/powerpoint/2010/main" xmlns="" val="26513449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7" name="Rectangle 3">
            <a:extLst>
              <a:ext uri="{FF2B5EF4-FFF2-40B4-BE49-F238E27FC236}">
                <a16:creationId xmlns:a16="http://schemas.microsoft.com/office/drawing/2014/main" xmlns="" id="{F2B63361-5BD4-44F6-A80A-B35FF7A6619E}"/>
              </a:ext>
            </a:extLst>
          </p:cNvPr>
          <p:cNvSpPr>
            <a:spLocks noGrp="1" noChangeArrowheads="1"/>
          </p:cNvSpPr>
          <p:nvPr>
            <p:ph type="body" idx="1"/>
          </p:nvPr>
        </p:nvSpPr>
        <p:spPr>
          <a:xfrm>
            <a:off x="990600" y="1066800"/>
            <a:ext cx="7162800" cy="2514600"/>
          </a:xfrm>
        </p:spPr>
        <p:txBody>
          <a:bodyPr/>
          <a:lstStyle/>
          <a:p>
            <a:pPr eaLnBrk="1" hangingPunct="1">
              <a:lnSpc>
                <a:spcPct val="150000"/>
              </a:lnSpc>
              <a:buFontTx/>
              <a:buNone/>
            </a:pPr>
            <a:r>
              <a:rPr lang="en-US" altLang="en-US" sz="3200" dirty="0">
                <a:solidFill>
                  <a:schemeClr val="bg1"/>
                </a:solidFill>
              </a:rPr>
              <a:t>Bwana awabariki, Bwana awabariki,</a:t>
            </a:r>
          </a:p>
          <a:p>
            <a:pPr eaLnBrk="1" hangingPunct="1">
              <a:lnSpc>
                <a:spcPct val="150000"/>
              </a:lnSpc>
              <a:buFontTx/>
              <a:buNone/>
            </a:pPr>
            <a:r>
              <a:rPr lang="en-US" altLang="en-US" sz="3200" dirty="0"/>
              <a:t>Bwana awabariki, milele.</a:t>
            </a:r>
          </a:p>
        </p:txBody>
      </p:sp>
    </p:spTree>
    <p:extLst>
      <p:ext uri="{BB962C8B-B14F-4D97-AF65-F5344CB8AC3E}">
        <p14:creationId xmlns:p14="http://schemas.microsoft.com/office/powerpoint/2010/main" xmlns="" val="2124975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5"/>
          <p:cNvPicPr>
            <a:picLocks noChangeAspect="1"/>
          </p:cNvPicPr>
          <p:nvPr/>
        </p:nvPicPr>
        <p:blipFill>
          <a:blip r:embed="rId3" cstate="print">
            <a:extLst>
              <a:ext uri="{28A0092B-C50C-407E-A947-70E740481C1C}">
                <a14:useLocalDpi xmlns:a14="http://schemas.microsoft.com/office/drawing/2010/main" xmlns=""/>
              </a:ext>
            </a:extLst>
          </a:blip>
          <a:srcRect/>
          <a:stretch>
            <a:fillRect/>
          </a:stretch>
        </p:blipFill>
        <p:spPr bwMode="auto">
          <a:xfrm>
            <a:off x="0" y="3175"/>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4"/>
          <p:cNvSpPr>
            <a:spLocks noGrp="1"/>
          </p:cNvSpPr>
          <p:nvPr>
            <p:ph type="title"/>
          </p:nvPr>
        </p:nvSpPr>
        <p:spPr>
          <a:xfrm>
            <a:off x="0" y="0"/>
            <a:ext cx="9144000" cy="1409700"/>
          </a:xfrm>
          <a:solidFill>
            <a:schemeClr val="tx1">
              <a:alpha val="50195"/>
            </a:schemeClr>
          </a:solidFill>
        </p:spPr>
        <p:txBody>
          <a:bodyPr/>
          <a:lstStyle/>
          <a:p>
            <a:r>
              <a:rPr lang="en-US" altLang="en-US" dirty="0"/>
              <a:t>Benediction</a:t>
            </a:r>
          </a:p>
        </p:txBody>
      </p:sp>
      <p:pic>
        <p:nvPicPr>
          <p:cNvPr id="5122" name="Picture 2" descr="Related image">
            <a:extLst>
              <a:ext uri="{FF2B5EF4-FFF2-40B4-BE49-F238E27FC236}">
                <a16:creationId xmlns:a16="http://schemas.microsoft.com/office/drawing/2014/main" xmlns="" id="{DD8CAAC1-A8F7-4843-8780-9FCF251D0C18}"/>
              </a:ext>
            </a:extLst>
          </p:cNvPr>
          <p:cNvPicPr>
            <a:picLocks noChangeAspect="1" noChangeArrowheads="1"/>
          </p:cNvPicPr>
          <p:nvPr/>
        </p:nvPicPr>
        <p:blipFill>
          <a:blip r:embed="rId3" cstate="print">
            <a:extLst>
              <a:ext uri="{28A0092B-C50C-407E-A947-70E740481C1C}">
                <a14:useLocalDpi xmlns:a14="http://schemas.microsoft.com/office/drawing/2010/main" xmlns=""/>
              </a:ext>
            </a:extLst>
          </a:blip>
          <a:srcRect/>
          <a:stretch>
            <a:fillRect/>
          </a:stretch>
        </p:blipFill>
        <p:spPr bwMode="auto">
          <a:xfrm>
            <a:off x="0" y="1409700"/>
            <a:ext cx="9144000" cy="40386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22485" y="304800"/>
            <a:ext cx="9166485" cy="838200"/>
          </a:xfrm>
          <a:solidFill>
            <a:schemeClr val="tx1">
              <a:alpha val="50195"/>
            </a:schemeClr>
          </a:solidFill>
        </p:spPr>
        <p:txBody>
          <a:bodyPr/>
          <a:lstStyle/>
          <a:p>
            <a:pPr eaLnBrk="1" hangingPunct="1"/>
            <a:r>
              <a:rPr lang="en-US" altLang="en-US" dirty="0"/>
              <a:t>Fellowship</a:t>
            </a:r>
          </a:p>
        </p:txBody>
      </p:sp>
      <p:sp>
        <p:nvSpPr>
          <p:cNvPr id="41987" name="Text Placeholder 2"/>
          <p:cNvSpPr>
            <a:spLocks noGrp="1"/>
          </p:cNvSpPr>
          <p:nvPr>
            <p:ph type="body" sz="quarter" idx="10"/>
          </p:nvPr>
        </p:nvSpPr>
        <p:spPr>
          <a:xfrm>
            <a:off x="5029200" y="2781394"/>
            <a:ext cx="3733800" cy="2362137"/>
          </a:xfrm>
        </p:spPr>
        <p:txBody>
          <a:bodyPr>
            <a:normAutofit/>
          </a:bodyPr>
          <a:lstStyle/>
          <a:p>
            <a:pPr marL="0" indent="0">
              <a:buFont typeface="Arial" charset="0"/>
              <a:buNone/>
            </a:pPr>
            <a:r>
              <a:rPr altLang="en-US" sz="2000" dirty="0">
                <a:ea typeface="Verdana" pitchFamily="34" charset="0"/>
                <a:cs typeface="Verdana" pitchFamily="34" charset="0"/>
              </a:rPr>
              <a:t>Everyone is invited to stay for coffee and conversation across the hall. </a:t>
            </a:r>
            <a:r>
              <a:rPr lang="en-US" altLang="en-US" sz="2000" dirty="0">
                <a:ea typeface="Verdana" pitchFamily="34" charset="0"/>
                <a:cs typeface="Verdana" pitchFamily="34" charset="0"/>
              </a:rPr>
              <a:t>You are also invited to join us back here in 10 minutes for Church Chats to discuss this morning’s service. </a:t>
            </a:r>
          </a:p>
        </p:txBody>
      </p:sp>
      <p:pic>
        <p:nvPicPr>
          <p:cNvPr id="5" name="Picture 4"/>
          <p:cNvPicPr>
            <a:picLocks noChangeAspect="1"/>
          </p:cNvPicPr>
          <p:nvPr/>
        </p:nvPicPr>
        <p:blipFill>
          <a:blip r:embed="rId3" cstate="print">
            <a:extLst>
              <a:ext uri="{28A0092B-C50C-407E-A947-70E740481C1C}">
                <a14:useLocalDpi xmlns:a14="http://schemas.microsoft.com/office/drawing/2010/main" xmlns=""/>
              </a:ext>
            </a:extLst>
          </a:blip>
          <a:srcRect/>
          <a:stretch/>
        </p:blipFill>
        <p:spPr>
          <a:xfrm>
            <a:off x="541187" y="1384254"/>
            <a:ext cx="4019570" cy="515641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3412" name="Text Box 4"/>
          <p:cNvSpPr>
            <a:spLocks noGrp="1" noChangeArrowheads="1"/>
          </p:cNvSpPr>
          <p:nvPr>
            <p:ph type="body" idx="1"/>
          </p:nvPr>
        </p:nvSpPr>
        <p:spPr>
          <a:xfrm>
            <a:off x="533400" y="381000"/>
            <a:ext cx="8382000" cy="5257800"/>
          </a:xfrm>
          <a:noFill/>
        </p:spPr>
        <p:txBody>
          <a:bodyPr/>
          <a:lstStyle/>
          <a:p>
            <a:pPr marL="0" indent="0" algn="l" eaLnBrk="1" hangingPunct="1">
              <a:lnSpc>
                <a:spcPct val="114000"/>
              </a:lnSpc>
              <a:buFontTx/>
              <a:buNone/>
              <a:tabLst>
                <a:tab pos="1379538" algn="l"/>
              </a:tabLst>
            </a:pPr>
            <a:r>
              <a:rPr lang="en-US" sz="1800" i="1" dirty="0">
                <a:solidFill>
                  <a:schemeClr val="bg1"/>
                </a:solidFill>
              </a:rPr>
              <a:t>verse 1:	</a:t>
            </a:r>
            <a:r>
              <a:rPr lang="en-US" sz="2800" dirty="0">
                <a:solidFill>
                  <a:schemeClr val="bg1"/>
                </a:solidFill>
              </a:rPr>
              <a:t>Enter, rejoice, and come in.</a:t>
            </a:r>
            <a:br>
              <a:rPr lang="en-US" sz="2800" dirty="0">
                <a:solidFill>
                  <a:schemeClr val="bg1"/>
                </a:solidFill>
              </a:rPr>
            </a:br>
            <a:r>
              <a:rPr lang="en-US" sz="2800" dirty="0">
                <a:solidFill>
                  <a:schemeClr val="bg1"/>
                </a:solidFill>
              </a:rPr>
              <a:t>	Enter, rejoice, and come in.</a:t>
            </a:r>
            <a:br>
              <a:rPr lang="en-US" sz="2800" dirty="0">
                <a:solidFill>
                  <a:schemeClr val="bg1"/>
                </a:solidFill>
              </a:rPr>
            </a:br>
            <a:r>
              <a:rPr lang="en-US" sz="2800" dirty="0">
                <a:solidFill>
                  <a:schemeClr val="bg1"/>
                </a:solidFill>
              </a:rPr>
              <a:t>	Today will be a joyful day;</a:t>
            </a:r>
            <a:br>
              <a:rPr lang="en-US" sz="2800" dirty="0">
                <a:solidFill>
                  <a:schemeClr val="bg1"/>
                </a:solidFill>
              </a:rPr>
            </a:br>
            <a:r>
              <a:rPr lang="en-US" sz="2800" dirty="0">
                <a:solidFill>
                  <a:schemeClr val="bg1"/>
                </a:solidFill>
              </a:rPr>
              <a:t>	Enter, rejoice, and come in.</a:t>
            </a:r>
          </a:p>
          <a:p>
            <a:pPr marL="0" indent="0" algn="l" eaLnBrk="1" hangingPunct="1">
              <a:lnSpc>
                <a:spcPct val="114000"/>
              </a:lnSpc>
              <a:spcBef>
                <a:spcPts val="1800"/>
              </a:spcBef>
              <a:buFontTx/>
              <a:buNone/>
              <a:tabLst>
                <a:tab pos="1379538" algn="l"/>
              </a:tabLst>
            </a:pPr>
            <a:r>
              <a:rPr lang="en-US" sz="1800" i="1" dirty="0">
                <a:solidFill>
                  <a:schemeClr val="bg1"/>
                </a:solidFill>
              </a:rPr>
              <a:t>verse 2:</a:t>
            </a:r>
            <a:r>
              <a:rPr lang="en-US" sz="2800" dirty="0">
                <a:solidFill>
                  <a:schemeClr val="bg1"/>
                </a:solidFill>
              </a:rPr>
              <a:t> 	Open your ears to the song . . .</a:t>
            </a:r>
          </a:p>
          <a:p>
            <a:pPr marL="0" indent="0" algn="l" eaLnBrk="1" hangingPunct="1">
              <a:lnSpc>
                <a:spcPct val="114000"/>
              </a:lnSpc>
              <a:spcBef>
                <a:spcPts val="1800"/>
              </a:spcBef>
              <a:buFontTx/>
              <a:buNone/>
              <a:tabLst>
                <a:tab pos="1379538" algn="l"/>
              </a:tabLst>
            </a:pPr>
            <a:r>
              <a:rPr lang="en-US" sz="1800" i="1" dirty="0">
                <a:solidFill>
                  <a:schemeClr val="bg1"/>
                </a:solidFill>
              </a:rPr>
              <a:t>verse 3:</a:t>
            </a:r>
            <a:r>
              <a:rPr lang="en-US" sz="2800" dirty="0">
                <a:solidFill>
                  <a:schemeClr val="bg1"/>
                </a:solidFill>
              </a:rPr>
              <a:t> 	Open your hearts ev'ry-one . . . </a:t>
            </a:r>
          </a:p>
          <a:p>
            <a:pPr marL="0" indent="0" algn="l" eaLnBrk="1" hangingPunct="1">
              <a:lnSpc>
                <a:spcPct val="114000"/>
              </a:lnSpc>
              <a:spcBef>
                <a:spcPts val="1800"/>
              </a:spcBef>
              <a:buFontTx/>
              <a:buNone/>
              <a:tabLst>
                <a:tab pos="1379538" algn="l"/>
              </a:tabLst>
            </a:pPr>
            <a:r>
              <a:rPr lang="en-US" sz="1800" i="1" dirty="0">
                <a:solidFill>
                  <a:schemeClr val="bg1"/>
                </a:solidFill>
              </a:rPr>
              <a:t>verse 4:</a:t>
            </a:r>
            <a:r>
              <a:rPr lang="en-US" sz="2800" dirty="0">
                <a:solidFill>
                  <a:schemeClr val="bg1"/>
                </a:solidFill>
              </a:rPr>
              <a:t> 	Don't be afraid of some change . . . </a:t>
            </a:r>
          </a:p>
          <a:p>
            <a:pPr marL="0" indent="0" algn="l" eaLnBrk="1" hangingPunct="1">
              <a:lnSpc>
                <a:spcPct val="114000"/>
              </a:lnSpc>
              <a:spcBef>
                <a:spcPts val="1800"/>
              </a:spcBef>
              <a:buFontTx/>
              <a:buNone/>
              <a:tabLst>
                <a:tab pos="1379538" algn="l"/>
              </a:tabLst>
            </a:pPr>
            <a:r>
              <a:rPr lang="en-US" sz="1800" i="1" dirty="0">
                <a:solidFill>
                  <a:schemeClr val="bg1"/>
                </a:solidFill>
              </a:rPr>
              <a:t>verse 5:</a:t>
            </a:r>
            <a:r>
              <a:rPr lang="en-US" sz="2800" dirty="0">
                <a:solidFill>
                  <a:schemeClr val="bg1"/>
                </a:solidFill>
              </a:rPr>
              <a:t> 	Enter, rejoice, and come in . . . </a:t>
            </a:r>
          </a:p>
        </p:txBody>
      </p:sp>
      <p:pic>
        <p:nvPicPr>
          <p:cNvPr id="3" name="Picture 2">
            <a:extLst>
              <a:ext uri="{FF2B5EF4-FFF2-40B4-BE49-F238E27FC236}">
                <a16:creationId xmlns:a16="http://schemas.microsoft.com/office/drawing/2014/main" xmlns="" id="{F29A5834-060C-4277-B47E-A3D9CDEB90D5}"/>
              </a:ext>
            </a:extLst>
          </p:cNvPr>
          <p:cNvPicPr>
            <a:picLocks noChangeAspect="1"/>
          </p:cNvPicPr>
          <p:nvPr/>
        </p:nvPicPr>
        <p:blipFill>
          <a:blip r:embed="rId3" cstate="print">
            <a:lum bright="70000" contrast="-70000"/>
            <a:extLst>
              <a:ext uri="{28A0092B-C50C-407E-A947-70E740481C1C}">
                <a14:useLocalDpi xmlns:a14="http://schemas.microsoft.com/office/drawing/2010/main" xmlns=""/>
              </a:ext>
            </a:extLst>
          </a:blip>
          <a:stretch>
            <a:fillRect/>
          </a:stretch>
        </p:blipFill>
        <p:spPr>
          <a:xfrm>
            <a:off x="0" y="5867400"/>
            <a:ext cx="9173029" cy="990600"/>
          </a:xfrm>
          <a:prstGeom prst="rect">
            <a:avLst/>
          </a:prstGeom>
        </p:spPr>
      </p:pic>
    </p:spTree>
    <p:extLst>
      <p:ext uri="{BB962C8B-B14F-4D97-AF65-F5344CB8AC3E}">
        <p14:creationId xmlns:p14="http://schemas.microsoft.com/office/powerpoint/2010/main" xmlns="" val="841412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p:cNvSpPr>
            <a:spLocks noGrp="1"/>
          </p:cNvSpPr>
          <p:nvPr>
            <p:ph type="title"/>
          </p:nvPr>
        </p:nvSpPr>
        <p:spPr>
          <a:xfrm>
            <a:off x="0" y="2286000"/>
            <a:ext cx="9144000" cy="838200"/>
          </a:xfrm>
          <a:solidFill>
            <a:schemeClr val="tx1">
              <a:alpha val="50195"/>
            </a:schemeClr>
          </a:solidFill>
        </p:spPr>
        <p:txBody>
          <a:bodyPr/>
          <a:lstStyle/>
          <a:p>
            <a:r>
              <a:rPr lang="en-US" altLang="en-US" dirty="0"/>
              <a:t>Responsive Reading</a:t>
            </a:r>
          </a:p>
        </p:txBody>
      </p:sp>
      <p:sp>
        <p:nvSpPr>
          <p:cNvPr id="13315" name="TextBox 4"/>
          <p:cNvSpPr txBox="1">
            <a:spLocks noChangeArrowheads="1"/>
          </p:cNvSpPr>
          <p:nvPr/>
        </p:nvSpPr>
        <p:spPr bwMode="auto">
          <a:xfrm>
            <a:off x="1104900" y="3467100"/>
            <a:ext cx="6934200" cy="1754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Trebuchet MS" pitchFamily="34" charset="0"/>
                <a:cs typeface="Arial" charset="0"/>
              </a:defRPr>
            </a:lvl1pPr>
            <a:lvl2pPr marL="742950" indent="-285750" eaLnBrk="0" hangingPunct="0">
              <a:defRPr>
                <a:solidFill>
                  <a:schemeClr val="tx1"/>
                </a:solidFill>
                <a:latin typeface="Trebuchet MS" pitchFamily="34" charset="0"/>
                <a:cs typeface="Arial" charset="0"/>
              </a:defRPr>
            </a:lvl2pPr>
            <a:lvl3pPr marL="1143000" indent="-228600" eaLnBrk="0" hangingPunct="0">
              <a:defRPr>
                <a:solidFill>
                  <a:schemeClr val="tx1"/>
                </a:solidFill>
                <a:latin typeface="Trebuchet MS" pitchFamily="34" charset="0"/>
                <a:cs typeface="Arial" charset="0"/>
              </a:defRPr>
            </a:lvl3pPr>
            <a:lvl4pPr marL="1600200" indent="-228600" eaLnBrk="0" hangingPunct="0">
              <a:defRPr>
                <a:solidFill>
                  <a:schemeClr val="tx1"/>
                </a:solidFill>
                <a:latin typeface="Trebuchet MS" pitchFamily="34" charset="0"/>
                <a:cs typeface="Arial" charset="0"/>
              </a:defRPr>
            </a:lvl4pPr>
            <a:lvl5pPr marL="2057400" indent="-228600" eaLnBrk="0" hangingPunct="0">
              <a:defRPr>
                <a:solidFill>
                  <a:schemeClr val="tx1"/>
                </a:solidFill>
                <a:latin typeface="Trebuchet MS" pitchFamily="34" charset="0"/>
                <a:cs typeface="Arial" charset="0"/>
              </a:defRPr>
            </a:lvl5pPr>
            <a:lvl6pPr marL="2514600" indent="-228600" eaLnBrk="0" fontAlgn="base" hangingPunct="0">
              <a:spcBef>
                <a:spcPct val="0"/>
              </a:spcBef>
              <a:spcAft>
                <a:spcPct val="0"/>
              </a:spcAft>
              <a:defRPr>
                <a:solidFill>
                  <a:schemeClr val="tx1"/>
                </a:solidFill>
                <a:latin typeface="Trebuchet MS" pitchFamily="34" charset="0"/>
                <a:cs typeface="Arial" charset="0"/>
              </a:defRPr>
            </a:lvl6pPr>
            <a:lvl7pPr marL="2971800" indent="-228600" eaLnBrk="0" fontAlgn="base" hangingPunct="0">
              <a:spcBef>
                <a:spcPct val="0"/>
              </a:spcBef>
              <a:spcAft>
                <a:spcPct val="0"/>
              </a:spcAft>
              <a:defRPr>
                <a:solidFill>
                  <a:schemeClr val="tx1"/>
                </a:solidFill>
                <a:latin typeface="Trebuchet MS" pitchFamily="34" charset="0"/>
                <a:cs typeface="Arial" charset="0"/>
              </a:defRPr>
            </a:lvl7pPr>
            <a:lvl8pPr marL="3429000" indent="-228600" eaLnBrk="0" fontAlgn="base" hangingPunct="0">
              <a:spcBef>
                <a:spcPct val="0"/>
              </a:spcBef>
              <a:spcAft>
                <a:spcPct val="0"/>
              </a:spcAft>
              <a:defRPr>
                <a:solidFill>
                  <a:schemeClr val="tx1"/>
                </a:solidFill>
                <a:latin typeface="Trebuchet MS" pitchFamily="34" charset="0"/>
                <a:cs typeface="Arial" charset="0"/>
              </a:defRPr>
            </a:lvl8pPr>
            <a:lvl9pPr marL="3886200" indent="-228600" eaLnBrk="0" fontAlgn="base" hangingPunct="0">
              <a:spcBef>
                <a:spcPct val="0"/>
              </a:spcBef>
              <a:spcAft>
                <a:spcPct val="0"/>
              </a:spcAft>
              <a:defRPr>
                <a:solidFill>
                  <a:schemeClr val="tx1"/>
                </a:solidFill>
                <a:latin typeface="Trebuchet MS" pitchFamily="34" charset="0"/>
                <a:cs typeface="Arial" charset="0"/>
              </a:defRPr>
            </a:lvl9pPr>
          </a:lstStyle>
          <a:p>
            <a:pPr algn="ctr" eaLnBrk="1" hangingPunct="1"/>
            <a:r>
              <a:rPr lang="en-US" altLang="en-US" sz="3600" dirty="0">
                <a:solidFill>
                  <a:schemeClr val="bg1"/>
                </a:solidFill>
              </a:rPr>
              <a:t>“Religion”</a:t>
            </a:r>
          </a:p>
          <a:p>
            <a:pPr algn="ctr" eaLnBrk="1" hangingPunct="1"/>
            <a:endParaRPr lang="en-US" altLang="en-US" sz="1600" dirty="0">
              <a:solidFill>
                <a:schemeClr val="bg1"/>
              </a:solidFill>
            </a:endParaRPr>
          </a:p>
          <a:p>
            <a:pPr algn="ctr" eaLnBrk="1" hangingPunct="1"/>
            <a:r>
              <a:rPr lang="en-US" altLang="en-US" sz="2800" dirty="0">
                <a:solidFill>
                  <a:schemeClr val="bg1"/>
                </a:solidFill>
              </a:rPr>
              <a:t>#466</a:t>
            </a:r>
          </a:p>
          <a:p>
            <a:pPr algn="ctr" eaLnBrk="1" hangingPunct="1"/>
            <a:r>
              <a:rPr lang="en-US" altLang="en-US" sz="2800" dirty="0">
                <a:solidFill>
                  <a:schemeClr val="bg1"/>
                </a:solidFill>
              </a:rPr>
              <a:t>—Vincent B. Silliman</a:t>
            </a:r>
          </a:p>
        </p:txBody>
      </p:sp>
      <p:pic>
        <p:nvPicPr>
          <p:cNvPr id="5" name="Picture 4"/>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0" y="0"/>
            <a:ext cx="9144000" cy="2286000"/>
          </a:xfrm>
          <a:prstGeom prst="rect">
            <a:avLst/>
          </a:prstGeom>
        </p:spPr>
      </p:pic>
    </p:spTree>
    <p:extLst>
      <p:ext uri="{BB962C8B-B14F-4D97-AF65-F5344CB8AC3E}">
        <p14:creationId xmlns:p14="http://schemas.microsoft.com/office/powerpoint/2010/main" xmlns="" val="3982039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990600" y="1371600"/>
            <a:ext cx="65532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dirty="0"/>
          </a:p>
        </p:txBody>
      </p:sp>
      <p:sp>
        <p:nvSpPr>
          <p:cNvPr id="46083" name="Rectangle 3"/>
          <p:cNvSpPr>
            <a:spLocks noChangeArrowheads="1"/>
          </p:cNvSpPr>
          <p:nvPr/>
        </p:nvSpPr>
        <p:spPr bwMode="auto">
          <a:xfrm>
            <a:off x="647700" y="533400"/>
            <a:ext cx="7848600" cy="50937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000" dirty="0">
                <a:solidFill>
                  <a:schemeClr val="bg1"/>
                </a:solidFill>
                <a:latin typeface="Trebuchet MS" panose="020B0603020202020204" pitchFamily="34" charset="0"/>
              </a:rPr>
              <a:t>Let religion be to us life and joy.</a:t>
            </a:r>
          </a:p>
          <a:p>
            <a:pPr eaLnBrk="1" hangingPunct="1">
              <a:spcBef>
                <a:spcPct val="0"/>
              </a:spcBef>
              <a:buFontTx/>
              <a:buNone/>
            </a:pPr>
            <a:endParaRPr lang="en-US" altLang="en-US" sz="1800" dirty="0">
              <a:solidFill>
                <a:schemeClr val="bg1"/>
              </a:solidFill>
              <a:latin typeface="Trebuchet MS" panose="020B0603020202020204" pitchFamily="34" charset="0"/>
            </a:endParaRPr>
          </a:p>
          <a:p>
            <a:pPr eaLnBrk="1" hangingPunct="1">
              <a:spcBef>
                <a:spcPct val="0"/>
              </a:spcBef>
              <a:buFontTx/>
              <a:buNone/>
            </a:pPr>
            <a:r>
              <a:rPr lang="en-US" altLang="en-US" sz="2800" i="1" dirty="0">
                <a:solidFill>
                  <a:schemeClr val="bg1"/>
                </a:solidFill>
                <a:latin typeface="Trebuchet MS" panose="020B0603020202020204" pitchFamily="34" charset="0"/>
              </a:rPr>
              <a:t>Let it be a voice of renewing challenge to the best we have and may be; let it be a call to generous action.</a:t>
            </a:r>
          </a:p>
          <a:p>
            <a:pPr eaLnBrk="1" hangingPunct="1">
              <a:spcBef>
                <a:spcPct val="0"/>
              </a:spcBef>
              <a:buFontTx/>
              <a:buNone/>
            </a:pPr>
            <a:endParaRPr lang="en-US" altLang="en-US" sz="2800" dirty="0">
              <a:solidFill>
                <a:schemeClr val="bg1"/>
              </a:solidFill>
              <a:latin typeface="Trebuchet MS" panose="020B0603020202020204" pitchFamily="34" charset="0"/>
            </a:endParaRPr>
          </a:p>
          <a:p>
            <a:pPr eaLnBrk="1" hangingPunct="1">
              <a:spcBef>
                <a:spcPct val="0"/>
              </a:spcBef>
              <a:buFontTx/>
              <a:buNone/>
            </a:pPr>
            <a:r>
              <a:rPr lang="en-US" altLang="en-US" sz="2000" dirty="0">
                <a:solidFill>
                  <a:schemeClr val="bg1"/>
                </a:solidFill>
                <a:latin typeface="Trebuchet MS" panose="020B0603020202020204" pitchFamily="34" charset="0"/>
              </a:rPr>
              <a:t>Let religion be to us a dissatisfaction with things that are, which bids us serve more eagerly the true and right. </a:t>
            </a:r>
          </a:p>
          <a:p>
            <a:pPr eaLnBrk="1" hangingPunct="1">
              <a:spcBef>
                <a:spcPct val="0"/>
              </a:spcBef>
              <a:buFontTx/>
              <a:buNone/>
            </a:pPr>
            <a:endParaRPr lang="en-US" altLang="en-US" sz="2800" dirty="0">
              <a:solidFill>
                <a:schemeClr val="bg1"/>
              </a:solidFill>
              <a:latin typeface="Trebuchet MS" panose="020B0603020202020204" pitchFamily="34" charset="0"/>
            </a:endParaRPr>
          </a:p>
          <a:p>
            <a:pPr eaLnBrk="1" hangingPunct="1">
              <a:spcBef>
                <a:spcPct val="0"/>
              </a:spcBef>
              <a:buFontTx/>
              <a:buNone/>
            </a:pPr>
            <a:r>
              <a:rPr lang="en-US" altLang="en-US" sz="2800" i="1" dirty="0">
                <a:solidFill>
                  <a:schemeClr val="bg1"/>
                </a:solidFill>
                <a:latin typeface="Trebuchet MS" panose="020B0603020202020204" pitchFamily="34" charset="0"/>
              </a:rPr>
              <a:t>Let it be the sorrow that opens for us the way of sympathy, understanding, and service to suffering humanity. </a:t>
            </a:r>
          </a:p>
          <a:p>
            <a:pPr eaLnBrk="1" hangingPunct="1">
              <a:spcBef>
                <a:spcPct val="0"/>
              </a:spcBef>
              <a:buFontTx/>
              <a:buNone/>
            </a:pPr>
            <a:endParaRPr lang="en-US" altLang="en-US" sz="2300" dirty="0">
              <a:solidFill>
                <a:schemeClr val="bg1"/>
              </a:solidFill>
              <a:latin typeface="Trebuchet MS" panose="020B0603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990600" y="1371600"/>
            <a:ext cx="65532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dirty="0"/>
          </a:p>
        </p:txBody>
      </p:sp>
      <p:sp>
        <p:nvSpPr>
          <p:cNvPr id="46083" name="Rectangle 3"/>
          <p:cNvSpPr>
            <a:spLocks noChangeArrowheads="1"/>
          </p:cNvSpPr>
          <p:nvPr/>
        </p:nvSpPr>
        <p:spPr bwMode="auto">
          <a:xfrm>
            <a:off x="838200" y="381000"/>
            <a:ext cx="7924800" cy="57246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800" dirty="0">
                <a:solidFill>
                  <a:schemeClr val="bg1"/>
                </a:solidFill>
                <a:latin typeface="Trebuchet MS" panose="020B0603020202020204" pitchFamily="34" charset="0"/>
              </a:rPr>
              <a:t>Let religion be to us the wonder and lure of that which is only partly known and understood:</a:t>
            </a:r>
          </a:p>
          <a:p>
            <a:pPr eaLnBrk="1" hangingPunct="1">
              <a:spcBef>
                <a:spcPct val="0"/>
              </a:spcBef>
              <a:buFontTx/>
              <a:buNone/>
            </a:pPr>
            <a:endParaRPr lang="en-US" altLang="en-US" sz="2800" dirty="0">
              <a:solidFill>
                <a:schemeClr val="bg1"/>
              </a:solidFill>
              <a:latin typeface="Trebuchet MS" panose="020B0603020202020204" pitchFamily="34" charset="0"/>
            </a:endParaRPr>
          </a:p>
          <a:p>
            <a:pPr eaLnBrk="1" hangingPunct="1">
              <a:spcBef>
                <a:spcPct val="0"/>
              </a:spcBef>
              <a:buFontTx/>
              <a:buNone/>
            </a:pPr>
            <a:r>
              <a:rPr lang="en-US" altLang="en-US" sz="2800" i="1" dirty="0">
                <a:solidFill>
                  <a:schemeClr val="bg1"/>
                </a:solidFill>
                <a:latin typeface="Trebuchet MS" panose="020B0603020202020204" pitchFamily="34" charset="0"/>
              </a:rPr>
              <a:t>An eye that glories in nature’s majesty and beauty, and a heart that rejoices in deeds of kindness and of courage. </a:t>
            </a:r>
          </a:p>
          <a:p>
            <a:pPr eaLnBrk="1" hangingPunct="1">
              <a:spcBef>
                <a:spcPct val="0"/>
              </a:spcBef>
              <a:buFontTx/>
              <a:buNone/>
            </a:pPr>
            <a:endParaRPr lang="en-US" altLang="en-US" sz="2800" i="1" dirty="0">
              <a:solidFill>
                <a:schemeClr val="bg1"/>
              </a:solidFill>
              <a:latin typeface="Trebuchet MS" panose="020B0603020202020204" pitchFamily="34" charset="0"/>
            </a:endParaRPr>
          </a:p>
          <a:p>
            <a:pPr lvl="0" eaLnBrk="1" hangingPunct="1">
              <a:spcBef>
                <a:spcPct val="0"/>
              </a:spcBef>
              <a:buNone/>
            </a:pPr>
            <a:r>
              <a:rPr lang="en-US" altLang="en-US" sz="2000" dirty="0">
                <a:solidFill>
                  <a:prstClr val="white"/>
                </a:solidFill>
                <a:latin typeface="Trebuchet MS" pitchFamily="34" charset="0"/>
              </a:rPr>
              <a:t>Let religion be to us security and serenity because of its truth and beauty, and because of the enduring worth and power of the loyalties which it engenders;</a:t>
            </a:r>
          </a:p>
          <a:p>
            <a:pPr lvl="0" eaLnBrk="1" hangingPunct="1">
              <a:spcBef>
                <a:spcPct val="0"/>
              </a:spcBef>
              <a:buNone/>
            </a:pPr>
            <a:endParaRPr lang="en-US" altLang="en-US" sz="1800" dirty="0">
              <a:solidFill>
                <a:prstClr val="white"/>
              </a:solidFill>
              <a:latin typeface="Trebuchet MS" pitchFamily="34" charset="0"/>
            </a:endParaRPr>
          </a:p>
          <a:p>
            <a:pPr lvl="0" eaLnBrk="1" hangingPunct="1">
              <a:spcBef>
                <a:spcPct val="0"/>
              </a:spcBef>
              <a:buNone/>
            </a:pPr>
            <a:r>
              <a:rPr lang="en-US" altLang="en-US" sz="2800" i="1" dirty="0">
                <a:solidFill>
                  <a:prstClr val="white"/>
                </a:solidFill>
                <a:latin typeface="Trebuchet MS" pitchFamily="34" charset="0"/>
              </a:rPr>
              <a:t>Let it be to us hope and purpose, and a discovering of opportunities to express our best through daily tasks:</a:t>
            </a:r>
          </a:p>
          <a:p>
            <a:pPr eaLnBrk="1" hangingPunct="1">
              <a:spcBef>
                <a:spcPct val="0"/>
              </a:spcBef>
              <a:buFontTx/>
              <a:buNone/>
            </a:pPr>
            <a:endParaRPr lang="en-US" altLang="en-US" sz="2800" i="1"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xmlns="" val="1351354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990600" y="1371600"/>
            <a:ext cx="65532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dirty="0"/>
          </a:p>
        </p:txBody>
      </p:sp>
      <p:sp>
        <p:nvSpPr>
          <p:cNvPr id="47107" name="Rectangle 3"/>
          <p:cNvSpPr>
            <a:spLocks noChangeArrowheads="1"/>
          </p:cNvSpPr>
          <p:nvPr/>
        </p:nvSpPr>
        <p:spPr bwMode="auto">
          <a:xfrm>
            <a:off x="762000" y="768965"/>
            <a:ext cx="7848600" cy="24314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000" dirty="0">
                <a:solidFill>
                  <a:schemeClr val="bg1"/>
                </a:solidFill>
                <a:latin typeface="Trebuchet MS" panose="020B0603020202020204" pitchFamily="34" charset="0"/>
              </a:rPr>
              <a:t>Religion, uniting us with all that is admirable in human beings everywhere;</a:t>
            </a:r>
          </a:p>
          <a:p>
            <a:pPr eaLnBrk="1" hangingPunct="1">
              <a:spcBef>
                <a:spcPct val="0"/>
              </a:spcBef>
              <a:buFontTx/>
              <a:buNone/>
            </a:pPr>
            <a:endParaRPr lang="en-US" altLang="en-US" sz="2800" dirty="0">
              <a:solidFill>
                <a:schemeClr val="bg1"/>
              </a:solidFill>
              <a:latin typeface="Trebuchet MS" panose="020B0603020202020204" pitchFamily="34" charset="0"/>
            </a:endParaRPr>
          </a:p>
          <a:p>
            <a:pPr eaLnBrk="1" hangingPunct="1">
              <a:spcBef>
                <a:spcPct val="0"/>
              </a:spcBef>
              <a:buFontTx/>
              <a:buNone/>
            </a:pPr>
            <a:r>
              <a:rPr lang="en-US" altLang="en-US" sz="2800" i="1" dirty="0">
                <a:solidFill>
                  <a:schemeClr val="bg1"/>
                </a:solidFill>
                <a:latin typeface="Trebuchet MS" panose="020B0603020202020204" pitchFamily="34" charset="0"/>
              </a:rPr>
              <a:t>Holding before our eyes a prospect of the better life for humankind, which each may help to make actual. </a:t>
            </a:r>
          </a:p>
        </p:txBody>
      </p:sp>
      <p:pic>
        <p:nvPicPr>
          <p:cNvPr id="3" name="Picture 2">
            <a:extLst>
              <a:ext uri="{FF2B5EF4-FFF2-40B4-BE49-F238E27FC236}">
                <a16:creationId xmlns:a16="http://schemas.microsoft.com/office/drawing/2014/main" xmlns="" id="{7A0C82CA-7B7A-4AAF-878C-13E991D41CE3}"/>
              </a:ext>
            </a:extLst>
          </p:cNvPr>
          <p:cNvPicPr>
            <a:picLocks noChangeAspect="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xmlns="" val="0"/>
              </a:ext>
            </a:extLst>
          </a:blip>
          <a:stretch>
            <a:fillRect/>
          </a:stretch>
        </p:blipFill>
        <p:spPr>
          <a:xfrm>
            <a:off x="6069170" y="3200400"/>
            <a:ext cx="2541430" cy="3235009"/>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1D4F8B"/>
      </a:dk2>
      <a:lt2>
        <a:srgbClr val="E0E0E0"/>
      </a:lt2>
      <a:accent1>
        <a:srgbClr val="B52F72"/>
      </a:accent1>
      <a:accent2>
        <a:srgbClr val="518D93"/>
      </a:accent2>
      <a:accent3>
        <a:srgbClr val="245E78"/>
      </a:accent3>
      <a:accent4>
        <a:srgbClr val="6B258B"/>
      </a:accent4>
      <a:accent5>
        <a:srgbClr val="0F80C5"/>
      </a:accent5>
      <a:accent6>
        <a:srgbClr val="1C5182"/>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19260</TotalTime>
  <Words>1136</Words>
  <Application>Microsoft Office PowerPoint</Application>
  <PresentationFormat>On-screen Show (4:3)</PresentationFormat>
  <Paragraphs>200</Paragraphs>
  <Slides>45</Slides>
  <Notes>41</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Welcome</vt:lpstr>
      <vt:lpstr>Slide 2</vt:lpstr>
      <vt:lpstr>Slide 3</vt:lpstr>
      <vt:lpstr>Slide 4</vt:lpstr>
      <vt:lpstr>Slide 5</vt:lpstr>
      <vt:lpstr>Responsive Reading</vt:lpstr>
      <vt:lpstr>Slide 7</vt:lpstr>
      <vt:lpstr>Slide 8</vt:lpstr>
      <vt:lpstr>Slide 9</vt:lpstr>
      <vt:lpstr>Congregational Covenant</vt:lpstr>
      <vt:lpstr>Greeting the Holy in Our Midst</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Children’s Benediction</vt:lpstr>
      <vt:lpstr>Meditation &amp; Prayer</vt:lpstr>
      <vt:lpstr>Slide 27</vt:lpstr>
      <vt:lpstr>Slide 28</vt:lpstr>
      <vt:lpstr>Slide 29</vt:lpstr>
      <vt:lpstr>Slide 30</vt:lpstr>
      <vt:lpstr>Reading</vt:lpstr>
      <vt:lpstr>Offering</vt:lpstr>
      <vt:lpstr>Offering Response (please join in singing)</vt:lpstr>
      <vt:lpstr>Slide 34</vt:lpstr>
      <vt:lpstr>Slide 35</vt:lpstr>
      <vt:lpstr>Slide 36</vt:lpstr>
      <vt:lpstr>Slide 37</vt:lpstr>
      <vt:lpstr>Slide 38</vt:lpstr>
      <vt:lpstr>Slide 39</vt:lpstr>
      <vt:lpstr>Slide 40</vt:lpstr>
      <vt:lpstr>Slide 41</vt:lpstr>
      <vt:lpstr>Slide 42</vt:lpstr>
      <vt:lpstr>Slide 43</vt:lpstr>
      <vt:lpstr>Benediction</vt:lpstr>
      <vt:lpstr>Fellowship</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CUUC July 2016</cp:lastModifiedBy>
  <cp:revision>1103</cp:revision>
  <dcterms:created xsi:type="dcterms:W3CDTF">2013-09-26T16:47:02Z</dcterms:created>
  <dcterms:modified xsi:type="dcterms:W3CDTF">2019-10-13T15:04:18Z</dcterms:modified>
</cp:coreProperties>
</file>